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70"/>
  </p:notesMasterIdLst>
  <p:handoutMasterIdLst>
    <p:handoutMasterId r:id="rId71"/>
  </p:handoutMasterIdLst>
  <p:sldIdLst>
    <p:sldId id="761" r:id="rId2"/>
    <p:sldId id="788" r:id="rId3"/>
    <p:sldId id="397" r:id="rId4"/>
    <p:sldId id="714" r:id="rId5"/>
    <p:sldId id="820" r:id="rId6"/>
    <p:sldId id="821" r:id="rId7"/>
    <p:sldId id="817" r:id="rId8"/>
    <p:sldId id="673" r:id="rId9"/>
    <p:sldId id="773" r:id="rId10"/>
    <p:sldId id="715" r:id="rId11"/>
    <p:sldId id="669" r:id="rId12"/>
    <p:sldId id="713" r:id="rId13"/>
    <p:sldId id="632" r:id="rId14"/>
    <p:sldId id="839" r:id="rId15"/>
    <p:sldId id="840" r:id="rId16"/>
    <p:sldId id="791" r:id="rId17"/>
    <p:sldId id="693" r:id="rId18"/>
    <p:sldId id="631" r:id="rId19"/>
    <p:sldId id="801" r:id="rId20"/>
    <p:sldId id="694" r:id="rId21"/>
    <p:sldId id="838" r:id="rId22"/>
    <p:sldId id="770" r:id="rId23"/>
    <p:sldId id="802" r:id="rId24"/>
    <p:sldId id="685" r:id="rId25"/>
    <p:sldId id="804" r:id="rId26"/>
    <p:sldId id="686" r:id="rId27"/>
    <p:sldId id="687" r:id="rId28"/>
    <p:sldId id="805" r:id="rId29"/>
    <p:sldId id="689" r:id="rId30"/>
    <p:sldId id="803" r:id="rId31"/>
    <p:sldId id="769" r:id="rId32"/>
    <p:sldId id="814" r:id="rId33"/>
    <p:sldId id="812" r:id="rId34"/>
    <p:sldId id="811" r:id="rId35"/>
    <p:sldId id="815" r:id="rId36"/>
    <p:sldId id="831" r:id="rId37"/>
    <p:sldId id="813" r:id="rId38"/>
    <p:sldId id="827" r:id="rId39"/>
    <p:sldId id="828" r:id="rId40"/>
    <p:sldId id="829" r:id="rId41"/>
    <p:sldId id="830" r:id="rId42"/>
    <p:sldId id="832" r:id="rId43"/>
    <p:sldId id="833" r:id="rId44"/>
    <p:sldId id="834" r:id="rId45"/>
    <p:sldId id="835" r:id="rId46"/>
    <p:sldId id="754" r:id="rId47"/>
    <p:sldId id="837" r:id="rId48"/>
    <p:sldId id="836" r:id="rId49"/>
    <p:sldId id="806" r:id="rId50"/>
    <p:sldId id="755" r:id="rId51"/>
    <p:sldId id="756" r:id="rId52"/>
    <p:sldId id="808" r:id="rId53"/>
    <p:sldId id="757" r:id="rId54"/>
    <p:sldId id="807" r:id="rId55"/>
    <p:sldId id="809" r:id="rId56"/>
    <p:sldId id="787" r:id="rId57"/>
    <p:sldId id="810" r:id="rId58"/>
    <p:sldId id="844" r:id="rId59"/>
    <p:sldId id="816" r:id="rId60"/>
    <p:sldId id="822" r:id="rId61"/>
    <p:sldId id="823" r:id="rId62"/>
    <p:sldId id="824" r:id="rId63"/>
    <p:sldId id="825" r:id="rId64"/>
    <p:sldId id="826" r:id="rId65"/>
    <p:sldId id="845" r:id="rId66"/>
    <p:sldId id="846" r:id="rId67"/>
    <p:sldId id="847" r:id="rId68"/>
    <p:sldId id="818" r:id="rId69"/>
  </p:sldIdLst>
  <p:sldSz cx="9144000" cy="6858000" type="screen4x3"/>
  <p:notesSz cx="6797675" cy="9926638"/>
  <p:defaultTextStyle>
    <a:defPPr>
      <a:defRPr lang="de-DE"/>
    </a:defPPr>
    <a:lvl1pPr algn="ctr" rtl="0" fontAlgn="base">
      <a:spcBef>
        <a:spcPct val="0"/>
      </a:spcBef>
      <a:spcAft>
        <a:spcPct val="0"/>
      </a:spcAft>
      <a:defRPr sz="1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1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1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1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1400" kern="1200">
        <a:solidFill>
          <a:schemeClr val="tx1"/>
        </a:solidFill>
        <a:latin typeface="Arial" charset="0"/>
        <a:ea typeface="ＭＳ Ｐゴシック" pitchFamily="34" charset="-128"/>
        <a:cs typeface="+mn-cs"/>
      </a:defRPr>
    </a:lvl5pPr>
    <a:lvl6pPr marL="2286000" algn="l" defTabSz="914400" rtl="0" eaLnBrk="1" latinLnBrk="0" hangingPunct="1">
      <a:defRPr sz="1400" kern="1200">
        <a:solidFill>
          <a:schemeClr val="tx1"/>
        </a:solidFill>
        <a:latin typeface="Arial" charset="0"/>
        <a:ea typeface="ＭＳ Ｐゴシック" pitchFamily="34" charset="-128"/>
        <a:cs typeface="+mn-cs"/>
      </a:defRPr>
    </a:lvl6pPr>
    <a:lvl7pPr marL="2743200" algn="l" defTabSz="914400" rtl="0" eaLnBrk="1" latinLnBrk="0" hangingPunct="1">
      <a:defRPr sz="1400" kern="1200">
        <a:solidFill>
          <a:schemeClr val="tx1"/>
        </a:solidFill>
        <a:latin typeface="Arial" charset="0"/>
        <a:ea typeface="ＭＳ Ｐゴシック" pitchFamily="34" charset="-128"/>
        <a:cs typeface="+mn-cs"/>
      </a:defRPr>
    </a:lvl7pPr>
    <a:lvl8pPr marL="3200400" algn="l" defTabSz="914400" rtl="0" eaLnBrk="1" latinLnBrk="0" hangingPunct="1">
      <a:defRPr sz="1400" kern="1200">
        <a:solidFill>
          <a:schemeClr val="tx1"/>
        </a:solidFill>
        <a:latin typeface="Arial" charset="0"/>
        <a:ea typeface="ＭＳ Ｐゴシック" pitchFamily="34" charset="-128"/>
        <a:cs typeface="+mn-cs"/>
      </a:defRPr>
    </a:lvl8pPr>
    <a:lvl9pPr marL="3657600" algn="l" defTabSz="914400" rtl="0" eaLnBrk="1" latinLnBrk="0" hangingPunct="1">
      <a:defRPr sz="1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868">
          <p15:clr>
            <a:srgbClr val="A4A3A4"/>
          </p15:clr>
        </p15:guide>
        <p15:guide id="2" orient="horz" pos="3975">
          <p15:clr>
            <a:srgbClr val="A4A3A4"/>
          </p15:clr>
        </p15:guide>
        <p15:guide id="3" pos="2881">
          <p15:clr>
            <a:srgbClr val="A4A3A4"/>
          </p15:clr>
        </p15:guide>
        <p15:guide id="4" pos="203">
          <p15:clr>
            <a:srgbClr val="A4A3A4"/>
          </p15:clr>
        </p15:guide>
        <p15:guide id="5" pos="55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258"/>
    <a:srgbClr val="F8C4A5"/>
    <a:srgbClr val="DA001A"/>
    <a:srgbClr val="FFFFFF"/>
    <a:srgbClr val="F20000"/>
    <a:srgbClr val="FF0000"/>
    <a:srgbClr val="005022"/>
    <a:srgbClr val="76A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3979" autoAdjust="0"/>
  </p:normalViewPr>
  <p:slideViewPr>
    <p:cSldViewPr snapToObjects="1">
      <p:cViewPr varScale="1">
        <p:scale>
          <a:sx n="65" d="100"/>
          <a:sy n="65" d="100"/>
        </p:scale>
        <p:origin x="1068" y="40"/>
      </p:cViewPr>
      <p:guideLst>
        <p:guide orient="horz" pos="868"/>
        <p:guide orient="horz" pos="3975"/>
        <p:guide pos="2881"/>
        <p:guide pos="203"/>
        <p:guide pos="5557"/>
      </p:guideLst>
    </p:cSldViewPr>
  </p:slideViewPr>
  <p:outlineViewPr>
    <p:cViewPr>
      <p:scale>
        <a:sx n="33" d="100"/>
        <a:sy n="33" d="100"/>
      </p:scale>
      <p:origin x="0" y="-4891"/>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37" d="100"/>
          <a:sy n="37" d="100"/>
        </p:scale>
        <p:origin x="-1613" y="-10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20.xml"/><Relationship Id="rId18" Type="http://schemas.openxmlformats.org/officeDocument/2006/relationships/slide" Target="slides/slide25.xml"/><Relationship Id="rId26" Type="http://schemas.openxmlformats.org/officeDocument/2006/relationships/slide" Target="slides/slide33.xml"/><Relationship Id="rId39" Type="http://schemas.openxmlformats.org/officeDocument/2006/relationships/slide" Target="slides/slide68.xml"/><Relationship Id="rId3" Type="http://schemas.openxmlformats.org/officeDocument/2006/relationships/slide" Target="slides/slide3.xml"/><Relationship Id="rId21" Type="http://schemas.openxmlformats.org/officeDocument/2006/relationships/slide" Target="slides/slide28.xml"/><Relationship Id="rId34" Type="http://schemas.openxmlformats.org/officeDocument/2006/relationships/slide" Target="slides/slide46.xml"/><Relationship Id="rId7" Type="http://schemas.openxmlformats.org/officeDocument/2006/relationships/slide" Target="slides/slide7.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2.xml"/><Relationship Id="rId33" Type="http://schemas.openxmlformats.org/officeDocument/2006/relationships/slide" Target="slides/slide44.xml"/><Relationship Id="rId38" Type="http://schemas.openxmlformats.org/officeDocument/2006/relationships/slide" Target="slides/slide65.xml"/><Relationship Id="rId2" Type="http://schemas.openxmlformats.org/officeDocument/2006/relationships/slide" Target="slides/slide2.xml"/><Relationship Id="rId16" Type="http://schemas.openxmlformats.org/officeDocument/2006/relationships/slide" Target="slides/slide23.xml"/><Relationship Id="rId20" Type="http://schemas.openxmlformats.org/officeDocument/2006/relationships/slide" Target="slides/slide27.xml"/><Relationship Id="rId29" Type="http://schemas.openxmlformats.org/officeDocument/2006/relationships/slide" Target="slides/slide3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7.xml"/><Relationship Id="rId24" Type="http://schemas.openxmlformats.org/officeDocument/2006/relationships/slide" Target="slides/slide31.xml"/><Relationship Id="rId32" Type="http://schemas.openxmlformats.org/officeDocument/2006/relationships/slide" Target="slides/slide42.xml"/><Relationship Id="rId37" Type="http://schemas.openxmlformats.org/officeDocument/2006/relationships/slide" Target="slides/slide60.xml"/><Relationship Id="rId5" Type="http://schemas.openxmlformats.org/officeDocument/2006/relationships/slide" Target="slides/slide5.xml"/><Relationship Id="rId15" Type="http://schemas.openxmlformats.org/officeDocument/2006/relationships/slide" Target="slides/slide22.xml"/><Relationship Id="rId23" Type="http://schemas.openxmlformats.org/officeDocument/2006/relationships/slide" Target="slides/slide30.xml"/><Relationship Id="rId28" Type="http://schemas.openxmlformats.org/officeDocument/2006/relationships/slide" Target="slides/slide35.xml"/><Relationship Id="rId36" Type="http://schemas.openxmlformats.org/officeDocument/2006/relationships/slide" Target="slides/slide58.xml"/><Relationship Id="rId10" Type="http://schemas.openxmlformats.org/officeDocument/2006/relationships/slide" Target="slides/slide16.xml"/><Relationship Id="rId19" Type="http://schemas.openxmlformats.org/officeDocument/2006/relationships/slide" Target="slides/slide26.xml"/><Relationship Id="rId31" Type="http://schemas.openxmlformats.org/officeDocument/2006/relationships/slide" Target="slides/slide40.xml"/><Relationship Id="rId4" Type="http://schemas.openxmlformats.org/officeDocument/2006/relationships/slide" Target="slides/slide4.xml"/><Relationship Id="rId9" Type="http://schemas.openxmlformats.org/officeDocument/2006/relationships/slide" Target="slides/slide12.xml"/><Relationship Id="rId14" Type="http://schemas.openxmlformats.org/officeDocument/2006/relationships/slide" Target="slides/slide21.xml"/><Relationship Id="rId22" Type="http://schemas.openxmlformats.org/officeDocument/2006/relationships/slide" Target="slides/slide29.xml"/><Relationship Id="rId27" Type="http://schemas.openxmlformats.org/officeDocument/2006/relationships/slide" Target="slides/slide34.xml"/><Relationship Id="rId30" Type="http://schemas.openxmlformats.org/officeDocument/2006/relationships/slide" Target="slides/slide38.xml"/><Relationship Id="rId3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Warum Datenschutz?</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187E58-185A-4A8D-93F9-65D91646A7E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DE"/>
        </a:p>
      </dgm:t>
    </dgm:pt>
    <dgm:pt modelId="{EA084C15-542A-48D5-9220-F7D204E675EC}">
      <dgm:prSet phldrT="[Text]"/>
      <dgm:spPr/>
      <dgm:t>
        <a:bodyPr/>
        <a:lstStyle/>
        <a:p>
          <a:r>
            <a:rPr lang="de-DE" dirty="0" smtClean="0"/>
            <a:t>Speichern</a:t>
          </a:r>
          <a:endParaRPr lang="de-DE" dirty="0"/>
        </a:p>
      </dgm:t>
    </dgm:pt>
    <dgm:pt modelId="{540AC98C-13C2-4C2C-9E38-07AD055780A1}" type="parTrans" cxnId="{A0197547-4C3A-47D1-99C4-3CCFCCB33FE4}">
      <dgm:prSet/>
      <dgm:spPr/>
      <dgm:t>
        <a:bodyPr/>
        <a:lstStyle/>
        <a:p>
          <a:endParaRPr lang="de-DE"/>
        </a:p>
      </dgm:t>
    </dgm:pt>
    <dgm:pt modelId="{6EAFF25E-C9C2-4917-90C2-C28CD3624AD5}" type="sibTrans" cxnId="{A0197547-4C3A-47D1-99C4-3CCFCCB33FE4}">
      <dgm:prSet/>
      <dgm:spPr/>
      <dgm:t>
        <a:bodyPr/>
        <a:lstStyle/>
        <a:p>
          <a:endParaRPr lang="de-DE"/>
        </a:p>
      </dgm:t>
    </dgm:pt>
    <dgm:pt modelId="{92AEAE0C-7B84-4EE2-BD2C-FCD295B1C764}">
      <dgm:prSet phldrT="[Text]"/>
      <dgm:spPr/>
      <dgm:t>
        <a:bodyPr/>
        <a:lstStyle/>
        <a:p>
          <a:r>
            <a:rPr lang="de-DE" dirty="0" smtClean="0"/>
            <a:t>Verändern</a:t>
          </a:r>
          <a:endParaRPr lang="de-DE" dirty="0"/>
        </a:p>
      </dgm:t>
    </dgm:pt>
    <dgm:pt modelId="{2C37E835-041D-49BF-A966-4939841CB214}" type="parTrans" cxnId="{D1023340-4DF8-4A82-A6F2-80F426DCA6DB}">
      <dgm:prSet/>
      <dgm:spPr/>
      <dgm:t>
        <a:bodyPr/>
        <a:lstStyle/>
        <a:p>
          <a:endParaRPr lang="de-DE"/>
        </a:p>
      </dgm:t>
    </dgm:pt>
    <dgm:pt modelId="{E8A5AA63-9901-4FF4-AD98-D48FBCA9A08A}" type="sibTrans" cxnId="{D1023340-4DF8-4A82-A6F2-80F426DCA6DB}">
      <dgm:prSet/>
      <dgm:spPr/>
      <dgm:t>
        <a:bodyPr/>
        <a:lstStyle/>
        <a:p>
          <a:endParaRPr lang="de-DE"/>
        </a:p>
      </dgm:t>
    </dgm:pt>
    <dgm:pt modelId="{D27588D0-1081-44CA-BDDF-3E9B0F26366B}">
      <dgm:prSet phldrT="[Text]"/>
      <dgm:spPr/>
      <dgm:t>
        <a:bodyPr/>
        <a:lstStyle/>
        <a:p>
          <a:r>
            <a:rPr lang="de-DE" dirty="0" smtClean="0"/>
            <a:t>Übermitteln</a:t>
          </a:r>
          <a:endParaRPr lang="de-DE" dirty="0"/>
        </a:p>
      </dgm:t>
    </dgm:pt>
    <dgm:pt modelId="{01992D83-4C2E-49E2-A26A-3AA57A2FD172}" type="parTrans" cxnId="{9388C455-92DA-47CF-A8D8-8BCB08DD7976}">
      <dgm:prSet/>
      <dgm:spPr/>
      <dgm:t>
        <a:bodyPr/>
        <a:lstStyle/>
        <a:p>
          <a:endParaRPr lang="de-DE"/>
        </a:p>
      </dgm:t>
    </dgm:pt>
    <dgm:pt modelId="{9A7EFD6B-144A-4976-AE6A-79D25C5CD0B1}" type="sibTrans" cxnId="{9388C455-92DA-47CF-A8D8-8BCB08DD7976}">
      <dgm:prSet/>
      <dgm:spPr/>
      <dgm:t>
        <a:bodyPr/>
        <a:lstStyle/>
        <a:p>
          <a:endParaRPr lang="de-DE"/>
        </a:p>
      </dgm:t>
    </dgm:pt>
    <dgm:pt modelId="{152B27CA-01C6-40AB-952C-C06A6E921DC4}">
      <dgm:prSet phldrT="[Text]"/>
      <dgm:spPr/>
      <dgm:t>
        <a:bodyPr/>
        <a:lstStyle/>
        <a:p>
          <a:r>
            <a:rPr lang="de-DE" dirty="0" smtClean="0"/>
            <a:t>Sperren</a:t>
          </a:r>
          <a:endParaRPr lang="de-DE" dirty="0"/>
        </a:p>
      </dgm:t>
    </dgm:pt>
    <dgm:pt modelId="{9D256E3C-212B-47E3-829C-E23D7C4A29A7}" type="parTrans" cxnId="{179547D1-F01E-48A3-80E1-B00DCD4BCA09}">
      <dgm:prSet/>
      <dgm:spPr/>
      <dgm:t>
        <a:bodyPr/>
        <a:lstStyle/>
        <a:p>
          <a:endParaRPr lang="de-DE"/>
        </a:p>
      </dgm:t>
    </dgm:pt>
    <dgm:pt modelId="{DE92C7DA-6BFB-4264-A882-0C1F8023C981}" type="sibTrans" cxnId="{179547D1-F01E-48A3-80E1-B00DCD4BCA09}">
      <dgm:prSet/>
      <dgm:spPr/>
      <dgm:t>
        <a:bodyPr/>
        <a:lstStyle/>
        <a:p>
          <a:endParaRPr lang="de-DE"/>
        </a:p>
      </dgm:t>
    </dgm:pt>
    <dgm:pt modelId="{8D157D4C-6A66-4005-9FCA-CC75D4EE56B3}">
      <dgm:prSet phldrT="[Text]"/>
      <dgm:spPr/>
      <dgm:t>
        <a:bodyPr/>
        <a:lstStyle/>
        <a:p>
          <a:r>
            <a:rPr lang="de-DE" dirty="0" smtClean="0"/>
            <a:t>Löschen</a:t>
          </a:r>
          <a:endParaRPr lang="de-DE" dirty="0"/>
        </a:p>
      </dgm:t>
    </dgm:pt>
    <dgm:pt modelId="{CE386843-7796-4642-A9D1-28F76F4BCB16}" type="parTrans" cxnId="{7BB11691-0DE7-424A-A1EE-8C39DC107D8A}">
      <dgm:prSet/>
      <dgm:spPr/>
      <dgm:t>
        <a:bodyPr/>
        <a:lstStyle/>
        <a:p>
          <a:endParaRPr lang="de-DE"/>
        </a:p>
      </dgm:t>
    </dgm:pt>
    <dgm:pt modelId="{15C8B162-36B3-45D1-AF23-32BE88BBE215}" type="sibTrans" cxnId="{7BB11691-0DE7-424A-A1EE-8C39DC107D8A}">
      <dgm:prSet/>
      <dgm:spPr/>
      <dgm:t>
        <a:bodyPr/>
        <a:lstStyle/>
        <a:p>
          <a:endParaRPr lang="de-DE"/>
        </a:p>
      </dgm:t>
    </dgm:pt>
    <dgm:pt modelId="{288EC2CD-CACC-4ED7-8616-B3B72A8EB700}">
      <dgm:prSet phldrT="[Text]" custT="1"/>
      <dgm:spPr/>
      <dgm:t>
        <a:bodyPr/>
        <a:lstStyle/>
        <a:p>
          <a:r>
            <a:rPr lang="de-DE" sz="1200" dirty="0" smtClean="0"/>
            <a:t>Anlegen Personalakte</a:t>
          </a:r>
          <a:endParaRPr lang="de-DE" sz="1200" dirty="0"/>
        </a:p>
      </dgm:t>
    </dgm:pt>
    <dgm:pt modelId="{2FB54E6D-DFA6-4E6B-8C92-13172F01D7F7}" type="parTrans" cxnId="{6E7F2029-B654-4096-BAED-E8518679E9E3}">
      <dgm:prSet/>
      <dgm:spPr/>
      <dgm:t>
        <a:bodyPr/>
        <a:lstStyle/>
        <a:p>
          <a:endParaRPr lang="de-DE"/>
        </a:p>
      </dgm:t>
    </dgm:pt>
    <dgm:pt modelId="{A2632EA9-994D-4D9B-A547-CAAD0515B373}" type="sibTrans" cxnId="{6E7F2029-B654-4096-BAED-E8518679E9E3}">
      <dgm:prSet/>
      <dgm:spPr/>
      <dgm:t>
        <a:bodyPr/>
        <a:lstStyle/>
        <a:p>
          <a:endParaRPr lang="de-DE"/>
        </a:p>
      </dgm:t>
    </dgm:pt>
    <dgm:pt modelId="{86A31F51-C566-4CF1-9CB5-BB9A9A2E1262}">
      <dgm:prSet phldrT="[Text]" custT="1"/>
      <dgm:spPr/>
      <dgm:t>
        <a:bodyPr/>
        <a:lstStyle/>
        <a:p>
          <a:r>
            <a:rPr lang="de-DE" sz="1200" dirty="0" smtClean="0"/>
            <a:t>Ausfertigung Miet-/Pachtverträge</a:t>
          </a:r>
          <a:endParaRPr lang="de-DE" sz="1200" dirty="0"/>
        </a:p>
      </dgm:t>
    </dgm:pt>
    <dgm:pt modelId="{E091DF55-CCE5-4797-A5A7-781103A21204}" type="parTrans" cxnId="{1169F2E8-0039-437A-99E3-AC98B9A076F8}">
      <dgm:prSet/>
      <dgm:spPr/>
      <dgm:t>
        <a:bodyPr/>
        <a:lstStyle/>
        <a:p>
          <a:endParaRPr lang="de-DE"/>
        </a:p>
      </dgm:t>
    </dgm:pt>
    <dgm:pt modelId="{81DC5F47-3AA6-459E-A0AA-CD49E162A1AD}" type="sibTrans" cxnId="{1169F2E8-0039-437A-99E3-AC98B9A076F8}">
      <dgm:prSet/>
      <dgm:spPr/>
      <dgm:t>
        <a:bodyPr/>
        <a:lstStyle/>
        <a:p>
          <a:endParaRPr lang="de-DE"/>
        </a:p>
      </dgm:t>
    </dgm:pt>
    <dgm:pt modelId="{B2EEA9B5-1839-49BA-88C2-FACA4DC7F863}">
      <dgm:prSet phldrT="[Text]" custT="1"/>
      <dgm:spPr/>
      <dgm:t>
        <a:bodyPr/>
        <a:lstStyle/>
        <a:p>
          <a:r>
            <a:rPr lang="de-DE" sz="1200" dirty="0" smtClean="0"/>
            <a:t>Übernahme in Akte</a:t>
          </a:r>
          <a:endParaRPr lang="de-DE" sz="1200" dirty="0"/>
        </a:p>
      </dgm:t>
    </dgm:pt>
    <dgm:pt modelId="{0233E990-EDE1-4801-BB3E-50913E195693}" type="parTrans" cxnId="{ACD53CA6-1F46-4159-9022-5E60EB599020}">
      <dgm:prSet/>
      <dgm:spPr/>
      <dgm:t>
        <a:bodyPr/>
        <a:lstStyle/>
        <a:p>
          <a:endParaRPr lang="de-DE"/>
        </a:p>
      </dgm:t>
    </dgm:pt>
    <dgm:pt modelId="{1D3F4DF3-B045-4E89-A1F0-E1CB4884051E}" type="sibTrans" cxnId="{ACD53CA6-1F46-4159-9022-5E60EB599020}">
      <dgm:prSet/>
      <dgm:spPr/>
      <dgm:t>
        <a:bodyPr/>
        <a:lstStyle/>
        <a:p>
          <a:endParaRPr lang="de-DE"/>
        </a:p>
      </dgm:t>
    </dgm:pt>
    <dgm:pt modelId="{6B730CE0-6F07-4F41-B96E-44575A808652}">
      <dgm:prSet phldrT="[Text]" custT="1"/>
      <dgm:spPr/>
      <dgm:t>
        <a:bodyPr/>
        <a:lstStyle/>
        <a:p>
          <a:r>
            <a:rPr lang="de-DE" sz="1200" dirty="0" smtClean="0"/>
            <a:t>Überschreiben</a:t>
          </a:r>
          <a:endParaRPr lang="de-DE" sz="1200" dirty="0"/>
        </a:p>
      </dgm:t>
    </dgm:pt>
    <dgm:pt modelId="{84A6636F-2FDB-4F2E-A7C3-F19D3DA361DC}" type="parTrans" cxnId="{6E0EE593-66FF-4A1F-B518-6DE15F6D3523}">
      <dgm:prSet/>
      <dgm:spPr/>
      <dgm:t>
        <a:bodyPr/>
        <a:lstStyle/>
        <a:p>
          <a:endParaRPr lang="de-DE"/>
        </a:p>
      </dgm:t>
    </dgm:pt>
    <dgm:pt modelId="{F15C4D41-2AB9-482F-9B12-11301EA53599}" type="sibTrans" cxnId="{6E0EE593-66FF-4A1F-B518-6DE15F6D3523}">
      <dgm:prSet/>
      <dgm:spPr/>
      <dgm:t>
        <a:bodyPr/>
        <a:lstStyle/>
        <a:p>
          <a:endParaRPr lang="de-DE"/>
        </a:p>
      </dgm:t>
    </dgm:pt>
    <dgm:pt modelId="{B3BBB1D7-61CF-43A2-AF65-3A8F27B58216}">
      <dgm:prSet phldrT="[Text]" custT="1"/>
      <dgm:spPr/>
      <dgm:t>
        <a:bodyPr/>
        <a:lstStyle/>
        <a:p>
          <a:r>
            <a:rPr lang="de-DE" sz="1200" dirty="0" smtClean="0"/>
            <a:t>Hinzufügen von Daten</a:t>
          </a:r>
          <a:endParaRPr lang="de-DE" sz="1200" dirty="0"/>
        </a:p>
      </dgm:t>
    </dgm:pt>
    <dgm:pt modelId="{84486E06-4534-4853-8444-C3AD98907E3A}" type="parTrans" cxnId="{87BAF847-A79C-4383-B310-E33284A0CFE5}">
      <dgm:prSet/>
      <dgm:spPr/>
      <dgm:t>
        <a:bodyPr/>
        <a:lstStyle/>
        <a:p>
          <a:endParaRPr lang="de-DE"/>
        </a:p>
      </dgm:t>
    </dgm:pt>
    <dgm:pt modelId="{3B925D5E-F108-4C4E-A4D0-2ABF3CB14FB6}" type="sibTrans" cxnId="{87BAF847-A79C-4383-B310-E33284A0CFE5}">
      <dgm:prSet/>
      <dgm:spPr/>
      <dgm:t>
        <a:bodyPr/>
        <a:lstStyle/>
        <a:p>
          <a:endParaRPr lang="de-DE"/>
        </a:p>
      </dgm:t>
    </dgm:pt>
    <dgm:pt modelId="{6C4C9ED5-02D8-4875-9CCF-BD70273319D8}">
      <dgm:prSet phldrT="[Text]" custT="1"/>
      <dgm:spPr/>
      <dgm:t>
        <a:bodyPr/>
        <a:lstStyle/>
        <a:p>
          <a:r>
            <a:rPr lang="de-DE" sz="1200" dirty="0" smtClean="0"/>
            <a:t>Höher-/ Rückgruppier-</a:t>
          </a:r>
          <a:r>
            <a:rPr lang="de-DE" sz="1200" dirty="0" err="1" smtClean="0"/>
            <a:t>ung</a:t>
          </a:r>
          <a:r>
            <a:rPr lang="de-DE" sz="1200" dirty="0" smtClean="0"/>
            <a:t> </a:t>
          </a:r>
          <a:endParaRPr lang="de-DE" sz="1200" dirty="0"/>
        </a:p>
      </dgm:t>
    </dgm:pt>
    <dgm:pt modelId="{1D5A6DA9-A557-4BB7-B1E0-55F14CD95F6E}" type="parTrans" cxnId="{985494E2-B4DA-41B0-90EA-A3C069B130BC}">
      <dgm:prSet/>
      <dgm:spPr/>
      <dgm:t>
        <a:bodyPr/>
        <a:lstStyle/>
        <a:p>
          <a:endParaRPr lang="de-DE"/>
        </a:p>
      </dgm:t>
    </dgm:pt>
    <dgm:pt modelId="{B05CE921-DC36-4209-9E7F-61C228F8E947}" type="sibTrans" cxnId="{985494E2-B4DA-41B0-90EA-A3C069B130BC}">
      <dgm:prSet/>
      <dgm:spPr/>
      <dgm:t>
        <a:bodyPr/>
        <a:lstStyle/>
        <a:p>
          <a:endParaRPr lang="de-DE"/>
        </a:p>
      </dgm:t>
    </dgm:pt>
    <dgm:pt modelId="{9C735A98-583C-4270-8DE3-EA706F4EA645}">
      <dgm:prSet phldrT="[Text]" custT="1"/>
      <dgm:spPr/>
      <dgm:t>
        <a:bodyPr/>
        <a:lstStyle/>
        <a:p>
          <a:r>
            <a:rPr lang="de-DE" sz="1200" dirty="0" smtClean="0"/>
            <a:t>Übergeben einer Akte</a:t>
          </a:r>
          <a:endParaRPr lang="de-DE" sz="1200" dirty="0"/>
        </a:p>
      </dgm:t>
    </dgm:pt>
    <dgm:pt modelId="{4CE6C83B-7FBA-49EF-ACE2-124FDE886F4F}" type="parTrans" cxnId="{F8BE7255-DF7A-4A7A-9AD3-D8826E9F7F9D}">
      <dgm:prSet/>
      <dgm:spPr/>
      <dgm:t>
        <a:bodyPr/>
        <a:lstStyle/>
        <a:p>
          <a:endParaRPr lang="de-DE"/>
        </a:p>
      </dgm:t>
    </dgm:pt>
    <dgm:pt modelId="{4FAB8B5B-2572-47A7-A6A4-30A6B31CB0E5}" type="sibTrans" cxnId="{F8BE7255-DF7A-4A7A-9AD3-D8826E9F7F9D}">
      <dgm:prSet/>
      <dgm:spPr/>
      <dgm:t>
        <a:bodyPr/>
        <a:lstStyle/>
        <a:p>
          <a:endParaRPr lang="de-DE"/>
        </a:p>
      </dgm:t>
    </dgm:pt>
    <dgm:pt modelId="{012DA723-977D-40E3-859C-2E54488AB6DC}">
      <dgm:prSet phldrT="[Text]" custT="1"/>
      <dgm:spPr/>
      <dgm:t>
        <a:bodyPr/>
        <a:lstStyle/>
        <a:p>
          <a:r>
            <a:rPr lang="de-DE" sz="1200" dirty="0" smtClean="0"/>
            <a:t>Überleiten ZVK</a:t>
          </a:r>
          <a:endParaRPr lang="de-DE" sz="1200" dirty="0"/>
        </a:p>
      </dgm:t>
    </dgm:pt>
    <dgm:pt modelId="{66AB9F44-9EBB-4ED0-B790-8DC230303A6E}" type="parTrans" cxnId="{0FD3B2C6-99A7-4BB1-A2C4-CCA79AEC6586}">
      <dgm:prSet/>
      <dgm:spPr/>
      <dgm:t>
        <a:bodyPr/>
        <a:lstStyle/>
        <a:p>
          <a:endParaRPr lang="de-DE"/>
        </a:p>
      </dgm:t>
    </dgm:pt>
    <dgm:pt modelId="{FC4250D4-C83D-4B72-AF7E-BF5A02A03C94}" type="sibTrans" cxnId="{0FD3B2C6-99A7-4BB1-A2C4-CCA79AEC6586}">
      <dgm:prSet/>
      <dgm:spPr/>
      <dgm:t>
        <a:bodyPr/>
        <a:lstStyle/>
        <a:p>
          <a:endParaRPr lang="de-DE"/>
        </a:p>
      </dgm:t>
    </dgm:pt>
    <dgm:pt modelId="{E315260C-0C8F-45EC-86AF-ED052FC2E515}">
      <dgm:prSet phldrT="[Text]" custT="1"/>
      <dgm:spPr/>
      <dgm:t>
        <a:bodyPr/>
        <a:lstStyle/>
        <a:p>
          <a:r>
            <a:rPr lang="de-DE" sz="1200" dirty="0" smtClean="0"/>
            <a:t>Mahnung Kindergartenbeiträge</a:t>
          </a:r>
          <a:endParaRPr lang="de-DE" sz="1200" dirty="0"/>
        </a:p>
      </dgm:t>
    </dgm:pt>
    <dgm:pt modelId="{AFCE88C6-4CD6-4328-A650-2C52AC402101}" type="parTrans" cxnId="{F961784F-B3CD-47E8-9FED-7237DA4AC477}">
      <dgm:prSet/>
      <dgm:spPr/>
      <dgm:t>
        <a:bodyPr/>
        <a:lstStyle/>
        <a:p>
          <a:endParaRPr lang="de-DE"/>
        </a:p>
      </dgm:t>
    </dgm:pt>
    <dgm:pt modelId="{B0EEEDD4-7769-4789-9E17-196EBAAF1AF1}" type="sibTrans" cxnId="{F961784F-B3CD-47E8-9FED-7237DA4AC477}">
      <dgm:prSet/>
      <dgm:spPr/>
      <dgm:t>
        <a:bodyPr/>
        <a:lstStyle/>
        <a:p>
          <a:endParaRPr lang="de-DE"/>
        </a:p>
      </dgm:t>
    </dgm:pt>
    <dgm:pt modelId="{AE3DC10F-03A8-4703-814D-D94CB5A3A571}">
      <dgm:prSet phldrT="[Text]" custT="1"/>
      <dgm:spPr/>
      <dgm:t>
        <a:bodyPr/>
        <a:lstStyle/>
        <a:p>
          <a:r>
            <a:rPr lang="de-DE" sz="1200" dirty="0" smtClean="0"/>
            <a:t>Sperrkennzeichen in Meldedaten</a:t>
          </a:r>
          <a:endParaRPr lang="de-DE" sz="1200" dirty="0"/>
        </a:p>
      </dgm:t>
    </dgm:pt>
    <dgm:pt modelId="{5B4EE605-CB54-4DC1-9284-C002C3D2FD27}" type="parTrans" cxnId="{D9C9EDE4-0C87-4FC2-BCCD-69F7FDA1AA55}">
      <dgm:prSet/>
      <dgm:spPr/>
      <dgm:t>
        <a:bodyPr/>
        <a:lstStyle/>
        <a:p>
          <a:endParaRPr lang="de-DE"/>
        </a:p>
      </dgm:t>
    </dgm:pt>
    <dgm:pt modelId="{FE461985-C3FF-4752-9DB0-5F580E9CEA58}" type="sibTrans" cxnId="{D9C9EDE4-0C87-4FC2-BCCD-69F7FDA1AA55}">
      <dgm:prSet/>
      <dgm:spPr/>
      <dgm:t>
        <a:bodyPr/>
        <a:lstStyle/>
        <a:p>
          <a:endParaRPr lang="de-DE"/>
        </a:p>
      </dgm:t>
    </dgm:pt>
    <dgm:pt modelId="{640B03E3-796F-4E49-B03A-7510B7FEA1D5}">
      <dgm:prSet phldrT="[Text]" custT="1"/>
      <dgm:spPr/>
      <dgm:t>
        <a:bodyPr/>
        <a:lstStyle/>
        <a:p>
          <a:r>
            <a:rPr lang="de-DE" sz="1200" dirty="0" smtClean="0"/>
            <a:t>Einschließen von Dokumenten</a:t>
          </a:r>
          <a:endParaRPr lang="de-DE" sz="1200" dirty="0"/>
        </a:p>
      </dgm:t>
    </dgm:pt>
    <dgm:pt modelId="{8E46E893-4C37-4932-8666-55CB6F58E91C}" type="parTrans" cxnId="{38A8648C-3587-4629-A9F9-A2176BFCFF16}">
      <dgm:prSet/>
      <dgm:spPr/>
      <dgm:t>
        <a:bodyPr/>
        <a:lstStyle/>
        <a:p>
          <a:endParaRPr lang="de-DE"/>
        </a:p>
      </dgm:t>
    </dgm:pt>
    <dgm:pt modelId="{99B2A6F6-6A66-45F1-99C0-8564EE429400}" type="sibTrans" cxnId="{38A8648C-3587-4629-A9F9-A2176BFCFF16}">
      <dgm:prSet/>
      <dgm:spPr/>
      <dgm:t>
        <a:bodyPr/>
        <a:lstStyle/>
        <a:p>
          <a:endParaRPr lang="de-DE"/>
        </a:p>
      </dgm:t>
    </dgm:pt>
    <dgm:pt modelId="{A5D3F796-46C9-4412-A385-0A0C9902F3C3}">
      <dgm:prSet phldrT="[Text]" custT="1"/>
      <dgm:spPr/>
      <dgm:t>
        <a:bodyPr/>
        <a:lstStyle/>
        <a:p>
          <a:r>
            <a:rPr lang="de-DE" sz="1200" smtClean="0"/>
            <a:t>Zugriffsberechtigungen</a:t>
          </a:r>
          <a:endParaRPr lang="de-DE" sz="1200" dirty="0"/>
        </a:p>
      </dgm:t>
    </dgm:pt>
    <dgm:pt modelId="{026C6A35-1989-4212-97EC-ADA9DB9FB86D}" type="parTrans" cxnId="{96DF54DF-51DB-44CA-ABD5-60955EE5E21B}">
      <dgm:prSet/>
      <dgm:spPr/>
      <dgm:t>
        <a:bodyPr/>
        <a:lstStyle/>
        <a:p>
          <a:endParaRPr lang="de-DE"/>
        </a:p>
      </dgm:t>
    </dgm:pt>
    <dgm:pt modelId="{CCED3F60-D03B-45B9-B633-AB9C4F5072A0}" type="sibTrans" cxnId="{96DF54DF-51DB-44CA-ABD5-60955EE5E21B}">
      <dgm:prSet/>
      <dgm:spPr/>
      <dgm:t>
        <a:bodyPr/>
        <a:lstStyle/>
        <a:p>
          <a:endParaRPr lang="de-DE"/>
        </a:p>
      </dgm:t>
    </dgm:pt>
    <dgm:pt modelId="{0A041C3B-680B-493C-82E8-31CB1A398D91}">
      <dgm:prSet phldrT="[Text]" custT="1"/>
      <dgm:spPr/>
      <dgm:t>
        <a:bodyPr/>
        <a:lstStyle/>
        <a:p>
          <a:r>
            <a:rPr lang="de-DE" sz="1200" dirty="0" smtClean="0"/>
            <a:t>Zerstören von Datenträger</a:t>
          </a:r>
          <a:endParaRPr lang="de-DE" sz="1200" dirty="0"/>
        </a:p>
      </dgm:t>
    </dgm:pt>
    <dgm:pt modelId="{3FCB2B23-1A6D-4544-A757-79CD016D50CB}" type="parTrans" cxnId="{635DD408-B3D5-4235-AAED-3BE950AF6EEE}">
      <dgm:prSet/>
      <dgm:spPr/>
      <dgm:t>
        <a:bodyPr/>
        <a:lstStyle/>
        <a:p>
          <a:endParaRPr lang="de-DE"/>
        </a:p>
      </dgm:t>
    </dgm:pt>
    <dgm:pt modelId="{D16FB4D5-82F0-4B2C-B937-51B6F20AC723}" type="sibTrans" cxnId="{635DD408-B3D5-4235-AAED-3BE950AF6EEE}">
      <dgm:prSet/>
      <dgm:spPr/>
      <dgm:t>
        <a:bodyPr/>
        <a:lstStyle/>
        <a:p>
          <a:endParaRPr lang="de-DE"/>
        </a:p>
      </dgm:t>
    </dgm:pt>
    <dgm:pt modelId="{C8EF94F5-EAD4-4AD5-A594-74C4B91C1B40}">
      <dgm:prSet phldrT="[Text]" custT="1"/>
      <dgm:spPr/>
      <dgm:t>
        <a:bodyPr/>
        <a:lstStyle/>
        <a:p>
          <a:r>
            <a:rPr lang="de-DE" sz="1200" dirty="0" smtClean="0"/>
            <a:t>Shreddern von Papierdokumenten</a:t>
          </a:r>
          <a:endParaRPr lang="de-DE" sz="1200" dirty="0"/>
        </a:p>
      </dgm:t>
    </dgm:pt>
    <dgm:pt modelId="{C7A8A4F1-FC34-43FF-A813-E1C019C6EE34}" type="parTrans" cxnId="{3566509B-280C-490A-9928-38E6F3798CDE}">
      <dgm:prSet/>
      <dgm:spPr/>
      <dgm:t>
        <a:bodyPr/>
        <a:lstStyle/>
        <a:p>
          <a:endParaRPr lang="de-DE"/>
        </a:p>
      </dgm:t>
    </dgm:pt>
    <dgm:pt modelId="{2204DF48-04B6-4E3F-B735-192CF6C98E93}" type="sibTrans" cxnId="{3566509B-280C-490A-9928-38E6F3798CDE}">
      <dgm:prSet/>
      <dgm:spPr/>
      <dgm:t>
        <a:bodyPr/>
        <a:lstStyle/>
        <a:p>
          <a:endParaRPr lang="de-DE"/>
        </a:p>
      </dgm:t>
    </dgm:pt>
    <dgm:pt modelId="{90C4C17E-A3A5-4696-BC55-A5EDE252D276}">
      <dgm:prSet phldrT="[Text]" custT="1"/>
      <dgm:spPr/>
      <dgm:t>
        <a:bodyPr/>
        <a:lstStyle/>
        <a:p>
          <a:r>
            <a:rPr lang="de-DE" sz="1200" dirty="0" smtClean="0"/>
            <a:t>Aufbewahrungsfristen</a:t>
          </a:r>
          <a:endParaRPr lang="de-DE" sz="1200" dirty="0"/>
        </a:p>
      </dgm:t>
    </dgm:pt>
    <dgm:pt modelId="{0A6B8CB3-74F9-45E9-B5BF-AD61122C130E}" type="parTrans" cxnId="{D29A4EEA-9D16-4C3E-8706-27F911AB407E}">
      <dgm:prSet/>
      <dgm:spPr/>
      <dgm:t>
        <a:bodyPr/>
        <a:lstStyle/>
        <a:p>
          <a:endParaRPr lang="de-DE"/>
        </a:p>
      </dgm:t>
    </dgm:pt>
    <dgm:pt modelId="{D0C8A38B-6AB2-4C20-9E2A-351ED84B9467}" type="sibTrans" cxnId="{D29A4EEA-9D16-4C3E-8706-27F911AB407E}">
      <dgm:prSet/>
      <dgm:spPr/>
      <dgm:t>
        <a:bodyPr/>
        <a:lstStyle/>
        <a:p>
          <a:endParaRPr lang="de-DE"/>
        </a:p>
      </dgm:t>
    </dgm:pt>
    <dgm:pt modelId="{11BE004C-47A4-4C08-814B-A16331A2F394}" type="pres">
      <dgm:prSet presAssocID="{AB187E58-185A-4A8D-93F9-65D91646A7E2}" presName="diagram" presStyleCnt="0">
        <dgm:presLayoutVars>
          <dgm:chPref val="1"/>
          <dgm:dir/>
          <dgm:animOne val="branch"/>
          <dgm:animLvl val="lvl"/>
          <dgm:resizeHandles/>
        </dgm:presLayoutVars>
      </dgm:prSet>
      <dgm:spPr/>
      <dgm:t>
        <a:bodyPr/>
        <a:lstStyle/>
        <a:p>
          <a:endParaRPr lang="de-DE"/>
        </a:p>
      </dgm:t>
    </dgm:pt>
    <dgm:pt modelId="{F7C488B8-3871-4EDB-A164-3D4D608E4721}" type="pres">
      <dgm:prSet presAssocID="{EA084C15-542A-48D5-9220-F7D204E675EC}" presName="root" presStyleCnt="0"/>
      <dgm:spPr/>
    </dgm:pt>
    <dgm:pt modelId="{AA449728-91B8-4C7E-84F9-BCC43DDFD35F}" type="pres">
      <dgm:prSet presAssocID="{EA084C15-542A-48D5-9220-F7D204E675EC}" presName="rootComposite" presStyleCnt="0"/>
      <dgm:spPr/>
    </dgm:pt>
    <dgm:pt modelId="{424325D6-C2AD-45A6-9398-3547FD9BB85F}" type="pres">
      <dgm:prSet presAssocID="{EA084C15-542A-48D5-9220-F7D204E675EC}" presName="rootText" presStyleLbl="node1" presStyleIdx="0" presStyleCnt="5"/>
      <dgm:spPr/>
      <dgm:t>
        <a:bodyPr/>
        <a:lstStyle/>
        <a:p>
          <a:endParaRPr lang="de-DE"/>
        </a:p>
      </dgm:t>
    </dgm:pt>
    <dgm:pt modelId="{46DBC574-C336-4793-88F8-AC36457C47C6}" type="pres">
      <dgm:prSet presAssocID="{EA084C15-542A-48D5-9220-F7D204E675EC}" presName="rootConnector" presStyleLbl="node1" presStyleIdx="0" presStyleCnt="5"/>
      <dgm:spPr/>
      <dgm:t>
        <a:bodyPr/>
        <a:lstStyle/>
        <a:p>
          <a:endParaRPr lang="de-DE"/>
        </a:p>
      </dgm:t>
    </dgm:pt>
    <dgm:pt modelId="{8EB892D0-966A-4BCC-B4B2-C60B82AF5F0F}" type="pres">
      <dgm:prSet presAssocID="{EA084C15-542A-48D5-9220-F7D204E675EC}" presName="childShape" presStyleCnt="0"/>
      <dgm:spPr/>
    </dgm:pt>
    <dgm:pt modelId="{B50BBDD5-B518-429C-AD16-D54835D4F757}" type="pres">
      <dgm:prSet presAssocID="{2FB54E6D-DFA6-4E6B-8C92-13172F01D7F7}" presName="Name13" presStyleLbl="parChTrans1D2" presStyleIdx="0" presStyleCnt="15"/>
      <dgm:spPr/>
      <dgm:t>
        <a:bodyPr/>
        <a:lstStyle/>
        <a:p>
          <a:endParaRPr lang="de-DE"/>
        </a:p>
      </dgm:t>
    </dgm:pt>
    <dgm:pt modelId="{734201BD-87E9-438B-A89F-2E50649080AB}" type="pres">
      <dgm:prSet presAssocID="{288EC2CD-CACC-4ED7-8616-B3B72A8EB700}" presName="childText" presStyleLbl="bgAcc1" presStyleIdx="0" presStyleCnt="15">
        <dgm:presLayoutVars>
          <dgm:bulletEnabled val="1"/>
        </dgm:presLayoutVars>
      </dgm:prSet>
      <dgm:spPr/>
      <dgm:t>
        <a:bodyPr/>
        <a:lstStyle/>
        <a:p>
          <a:endParaRPr lang="de-DE"/>
        </a:p>
      </dgm:t>
    </dgm:pt>
    <dgm:pt modelId="{74990701-C925-45F9-8380-E527ABDCBCF0}" type="pres">
      <dgm:prSet presAssocID="{E091DF55-CCE5-4797-A5A7-781103A21204}" presName="Name13" presStyleLbl="parChTrans1D2" presStyleIdx="1" presStyleCnt="15"/>
      <dgm:spPr/>
      <dgm:t>
        <a:bodyPr/>
        <a:lstStyle/>
        <a:p>
          <a:endParaRPr lang="de-DE"/>
        </a:p>
      </dgm:t>
    </dgm:pt>
    <dgm:pt modelId="{02A3B897-789B-4EC1-B552-BE050BC8268F}" type="pres">
      <dgm:prSet presAssocID="{86A31F51-C566-4CF1-9CB5-BB9A9A2E1262}" presName="childText" presStyleLbl="bgAcc1" presStyleIdx="1" presStyleCnt="15">
        <dgm:presLayoutVars>
          <dgm:bulletEnabled val="1"/>
        </dgm:presLayoutVars>
      </dgm:prSet>
      <dgm:spPr/>
      <dgm:t>
        <a:bodyPr/>
        <a:lstStyle/>
        <a:p>
          <a:endParaRPr lang="de-DE"/>
        </a:p>
      </dgm:t>
    </dgm:pt>
    <dgm:pt modelId="{87557F19-77F4-4F9B-ADD4-33731077C40D}" type="pres">
      <dgm:prSet presAssocID="{0233E990-EDE1-4801-BB3E-50913E195693}" presName="Name13" presStyleLbl="parChTrans1D2" presStyleIdx="2" presStyleCnt="15"/>
      <dgm:spPr/>
      <dgm:t>
        <a:bodyPr/>
        <a:lstStyle/>
        <a:p>
          <a:endParaRPr lang="de-DE"/>
        </a:p>
      </dgm:t>
    </dgm:pt>
    <dgm:pt modelId="{75711591-6949-456F-9BA8-FA49B9C80A0C}" type="pres">
      <dgm:prSet presAssocID="{B2EEA9B5-1839-49BA-88C2-FACA4DC7F863}" presName="childText" presStyleLbl="bgAcc1" presStyleIdx="2" presStyleCnt="15">
        <dgm:presLayoutVars>
          <dgm:bulletEnabled val="1"/>
        </dgm:presLayoutVars>
      </dgm:prSet>
      <dgm:spPr/>
      <dgm:t>
        <a:bodyPr/>
        <a:lstStyle/>
        <a:p>
          <a:endParaRPr lang="de-DE"/>
        </a:p>
      </dgm:t>
    </dgm:pt>
    <dgm:pt modelId="{422155AA-5D98-4C1C-BBE6-5AD456B7546E}" type="pres">
      <dgm:prSet presAssocID="{92AEAE0C-7B84-4EE2-BD2C-FCD295B1C764}" presName="root" presStyleCnt="0"/>
      <dgm:spPr/>
    </dgm:pt>
    <dgm:pt modelId="{AA273E7D-C5BD-445F-AD39-B005F030102D}" type="pres">
      <dgm:prSet presAssocID="{92AEAE0C-7B84-4EE2-BD2C-FCD295B1C764}" presName="rootComposite" presStyleCnt="0"/>
      <dgm:spPr/>
    </dgm:pt>
    <dgm:pt modelId="{DFA770C2-C907-454F-8979-2C64FD02CC10}" type="pres">
      <dgm:prSet presAssocID="{92AEAE0C-7B84-4EE2-BD2C-FCD295B1C764}" presName="rootText" presStyleLbl="node1" presStyleIdx="1" presStyleCnt="5"/>
      <dgm:spPr/>
      <dgm:t>
        <a:bodyPr/>
        <a:lstStyle/>
        <a:p>
          <a:endParaRPr lang="de-DE"/>
        </a:p>
      </dgm:t>
    </dgm:pt>
    <dgm:pt modelId="{5EE17C67-AC2B-440E-B536-7102A0280DC8}" type="pres">
      <dgm:prSet presAssocID="{92AEAE0C-7B84-4EE2-BD2C-FCD295B1C764}" presName="rootConnector" presStyleLbl="node1" presStyleIdx="1" presStyleCnt="5"/>
      <dgm:spPr/>
      <dgm:t>
        <a:bodyPr/>
        <a:lstStyle/>
        <a:p>
          <a:endParaRPr lang="de-DE"/>
        </a:p>
      </dgm:t>
    </dgm:pt>
    <dgm:pt modelId="{79DA69DD-B3AB-4ABF-AC66-DBF8675820BB}" type="pres">
      <dgm:prSet presAssocID="{92AEAE0C-7B84-4EE2-BD2C-FCD295B1C764}" presName="childShape" presStyleCnt="0"/>
      <dgm:spPr/>
    </dgm:pt>
    <dgm:pt modelId="{932BB515-DA7B-4F4E-9BAA-2A484B91DCDE}" type="pres">
      <dgm:prSet presAssocID="{84A6636F-2FDB-4F2E-A7C3-F19D3DA361DC}" presName="Name13" presStyleLbl="parChTrans1D2" presStyleIdx="3" presStyleCnt="15"/>
      <dgm:spPr/>
      <dgm:t>
        <a:bodyPr/>
        <a:lstStyle/>
        <a:p>
          <a:endParaRPr lang="de-DE"/>
        </a:p>
      </dgm:t>
    </dgm:pt>
    <dgm:pt modelId="{0FF3BBAB-F71B-47FF-BAF9-9C0A97A5ECE1}" type="pres">
      <dgm:prSet presAssocID="{6B730CE0-6F07-4F41-B96E-44575A808652}" presName="childText" presStyleLbl="bgAcc1" presStyleIdx="3" presStyleCnt="15">
        <dgm:presLayoutVars>
          <dgm:bulletEnabled val="1"/>
        </dgm:presLayoutVars>
      </dgm:prSet>
      <dgm:spPr/>
      <dgm:t>
        <a:bodyPr/>
        <a:lstStyle/>
        <a:p>
          <a:endParaRPr lang="de-DE"/>
        </a:p>
      </dgm:t>
    </dgm:pt>
    <dgm:pt modelId="{0C966295-75CB-4E19-91FB-4D595C8557B0}" type="pres">
      <dgm:prSet presAssocID="{84486E06-4534-4853-8444-C3AD98907E3A}" presName="Name13" presStyleLbl="parChTrans1D2" presStyleIdx="4" presStyleCnt="15"/>
      <dgm:spPr/>
      <dgm:t>
        <a:bodyPr/>
        <a:lstStyle/>
        <a:p>
          <a:endParaRPr lang="de-DE"/>
        </a:p>
      </dgm:t>
    </dgm:pt>
    <dgm:pt modelId="{24240D6B-2E70-4B63-AEC4-ADBF76B10E70}" type="pres">
      <dgm:prSet presAssocID="{B3BBB1D7-61CF-43A2-AF65-3A8F27B58216}" presName="childText" presStyleLbl="bgAcc1" presStyleIdx="4" presStyleCnt="15">
        <dgm:presLayoutVars>
          <dgm:bulletEnabled val="1"/>
        </dgm:presLayoutVars>
      </dgm:prSet>
      <dgm:spPr/>
      <dgm:t>
        <a:bodyPr/>
        <a:lstStyle/>
        <a:p>
          <a:endParaRPr lang="de-DE"/>
        </a:p>
      </dgm:t>
    </dgm:pt>
    <dgm:pt modelId="{780A1F26-2EAC-4324-B719-966140BA77A6}" type="pres">
      <dgm:prSet presAssocID="{1D5A6DA9-A557-4BB7-B1E0-55F14CD95F6E}" presName="Name13" presStyleLbl="parChTrans1D2" presStyleIdx="5" presStyleCnt="15"/>
      <dgm:spPr/>
      <dgm:t>
        <a:bodyPr/>
        <a:lstStyle/>
        <a:p>
          <a:endParaRPr lang="de-DE"/>
        </a:p>
      </dgm:t>
    </dgm:pt>
    <dgm:pt modelId="{1B99CA2C-1199-4D1C-AA50-D0EF2565B92F}" type="pres">
      <dgm:prSet presAssocID="{6C4C9ED5-02D8-4875-9CCF-BD70273319D8}" presName="childText" presStyleLbl="bgAcc1" presStyleIdx="5" presStyleCnt="15">
        <dgm:presLayoutVars>
          <dgm:bulletEnabled val="1"/>
        </dgm:presLayoutVars>
      </dgm:prSet>
      <dgm:spPr/>
      <dgm:t>
        <a:bodyPr/>
        <a:lstStyle/>
        <a:p>
          <a:endParaRPr lang="de-DE"/>
        </a:p>
      </dgm:t>
    </dgm:pt>
    <dgm:pt modelId="{BE216341-76CE-4FAE-8A3D-57BB6A1BC928}" type="pres">
      <dgm:prSet presAssocID="{D27588D0-1081-44CA-BDDF-3E9B0F26366B}" presName="root" presStyleCnt="0"/>
      <dgm:spPr/>
    </dgm:pt>
    <dgm:pt modelId="{7CD5A329-2847-4C84-B91D-F986CC8C61FB}" type="pres">
      <dgm:prSet presAssocID="{D27588D0-1081-44CA-BDDF-3E9B0F26366B}" presName="rootComposite" presStyleCnt="0"/>
      <dgm:spPr/>
    </dgm:pt>
    <dgm:pt modelId="{6714BDBF-8AB9-4A7D-83B8-059856CF49B6}" type="pres">
      <dgm:prSet presAssocID="{D27588D0-1081-44CA-BDDF-3E9B0F26366B}" presName="rootText" presStyleLbl="node1" presStyleIdx="2" presStyleCnt="5"/>
      <dgm:spPr/>
      <dgm:t>
        <a:bodyPr/>
        <a:lstStyle/>
        <a:p>
          <a:endParaRPr lang="de-DE"/>
        </a:p>
      </dgm:t>
    </dgm:pt>
    <dgm:pt modelId="{33E486EA-1D86-485E-8BD4-BBD32FE78D54}" type="pres">
      <dgm:prSet presAssocID="{D27588D0-1081-44CA-BDDF-3E9B0F26366B}" presName="rootConnector" presStyleLbl="node1" presStyleIdx="2" presStyleCnt="5"/>
      <dgm:spPr/>
      <dgm:t>
        <a:bodyPr/>
        <a:lstStyle/>
        <a:p>
          <a:endParaRPr lang="de-DE"/>
        </a:p>
      </dgm:t>
    </dgm:pt>
    <dgm:pt modelId="{1E9EF1B3-302B-44B0-A3EC-06963CB7C897}" type="pres">
      <dgm:prSet presAssocID="{D27588D0-1081-44CA-BDDF-3E9B0F26366B}" presName="childShape" presStyleCnt="0"/>
      <dgm:spPr/>
    </dgm:pt>
    <dgm:pt modelId="{593D70CE-DE92-488F-B900-8C7BC0F8557B}" type="pres">
      <dgm:prSet presAssocID="{4CE6C83B-7FBA-49EF-ACE2-124FDE886F4F}" presName="Name13" presStyleLbl="parChTrans1D2" presStyleIdx="6" presStyleCnt="15"/>
      <dgm:spPr/>
      <dgm:t>
        <a:bodyPr/>
        <a:lstStyle/>
        <a:p>
          <a:endParaRPr lang="de-DE"/>
        </a:p>
      </dgm:t>
    </dgm:pt>
    <dgm:pt modelId="{BD0766E2-9525-49EF-AA3D-FCCEC8C113DC}" type="pres">
      <dgm:prSet presAssocID="{9C735A98-583C-4270-8DE3-EA706F4EA645}" presName="childText" presStyleLbl="bgAcc1" presStyleIdx="6" presStyleCnt="15">
        <dgm:presLayoutVars>
          <dgm:bulletEnabled val="1"/>
        </dgm:presLayoutVars>
      </dgm:prSet>
      <dgm:spPr/>
      <dgm:t>
        <a:bodyPr/>
        <a:lstStyle/>
        <a:p>
          <a:endParaRPr lang="de-DE"/>
        </a:p>
      </dgm:t>
    </dgm:pt>
    <dgm:pt modelId="{E52FB187-0237-4039-B0BD-F1B4022317C1}" type="pres">
      <dgm:prSet presAssocID="{66AB9F44-9EBB-4ED0-B790-8DC230303A6E}" presName="Name13" presStyleLbl="parChTrans1D2" presStyleIdx="7" presStyleCnt="15"/>
      <dgm:spPr/>
      <dgm:t>
        <a:bodyPr/>
        <a:lstStyle/>
        <a:p>
          <a:endParaRPr lang="de-DE"/>
        </a:p>
      </dgm:t>
    </dgm:pt>
    <dgm:pt modelId="{5D56BA84-1997-46EB-9A94-98EBC3B0B034}" type="pres">
      <dgm:prSet presAssocID="{012DA723-977D-40E3-859C-2E54488AB6DC}" presName="childText" presStyleLbl="bgAcc1" presStyleIdx="7" presStyleCnt="15">
        <dgm:presLayoutVars>
          <dgm:bulletEnabled val="1"/>
        </dgm:presLayoutVars>
      </dgm:prSet>
      <dgm:spPr/>
      <dgm:t>
        <a:bodyPr/>
        <a:lstStyle/>
        <a:p>
          <a:endParaRPr lang="de-DE"/>
        </a:p>
      </dgm:t>
    </dgm:pt>
    <dgm:pt modelId="{D1C3C1E9-CBE1-4B2D-B163-1E919CCDCE0A}" type="pres">
      <dgm:prSet presAssocID="{AFCE88C6-4CD6-4328-A650-2C52AC402101}" presName="Name13" presStyleLbl="parChTrans1D2" presStyleIdx="8" presStyleCnt="15"/>
      <dgm:spPr/>
      <dgm:t>
        <a:bodyPr/>
        <a:lstStyle/>
        <a:p>
          <a:endParaRPr lang="de-DE"/>
        </a:p>
      </dgm:t>
    </dgm:pt>
    <dgm:pt modelId="{41ED2030-4A12-44E9-9ED5-C29D2C36ACEF}" type="pres">
      <dgm:prSet presAssocID="{E315260C-0C8F-45EC-86AF-ED052FC2E515}" presName="childText" presStyleLbl="bgAcc1" presStyleIdx="8" presStyleCnt="15">
        <dgm:presLayoutVars>
          <dgm:bulletEnabled val="1"/>
        </dgm:presLayoutVars>
      </dgm:prSet>
      <dgm:spPr/>
      <dgm:t>
        <a:bodyPr/>
        <a:lstStyle/>
        <a:p>
          <a:endParaRPr lang="de-DE"/>
        </a:p>
      </dgm:t>
    </dgm:pt>
    <dgm:pt modelId="{65479D31-2F36-4A97-A041-D27DF1DF5997}" type="pres">
      <dgm:prSet presAssocID="{152B27CA-01C6-40AB-952C-C06A6E921DC4}" presName="root" presStyleCnt="0"/>
      <dgm:spPr/>
    </dgm:pt>
    <dgm:pt modelId="{2E550D32-24F0-4073-BBA8-017C0324985E}" type="pres">
      <dgm:prSet presAssocID="{152B27CA-01C6-40AB-952C-C06A6E921DC4}" presName="rootComposite" presStyleCnt="0"/>
      <dgm:spPr/>
    </dgm:pt>
    <dgm:pt modelId="{F12FC1C4-8B3D-4F5C-B0BE-30448C729B3C}" type="pres">
      <dgm:prSet presAssocID="{152B27CA-01C6-40AB-952C-C06A6E921DC4}" presName="rootText" presStyleLbl="node1" presStyleIdx="3" presStyleCnt="5"/>
      <dgm:spPr/>
      <dgm:t>
        <a:bodyPr/>
        <a:lstStyle/>
        <a:p>
          <a:endParaRPr lang="de-DE"/>
        </a:p>
      </dgm:t>
    </dgm:pt>
    <dgm:pt modelId="{DA3F1EB2-E39D-4004-B699-C5B3EDD719E6}" type="pres">
      <dgm:prSet presAssocID="{152B27CA-01C6-40AB-952C-C06A6E921DC4}" presName="rootConnector" presStyleLbl="node1" presStyleIdx="3" presStyleCnt="5"/>
      <dgm:spPr/>
      <dgm:t>
        <a:bodyPr/>
        <a:lstStyle/>
        <a:p>
          <a:endParaRPr lang="de-DE"/>
        </a:p>
      </dgm:t>
    </dgm:pt>
    <dgm:pt modelId="{870ADD24-0E7E-4FE7-90C8-2AAFDBA48F1C}" type="pres">
      <dgm:prSet presAssocID="{152B27CA-01C6-40AB-952C-C06A6E921DC4}" presName="childShape" presStyleCnt="0"/>
      <dgm:spPr/>
    </dgm:pt>
    <dgm:pt modelId="{1A3EB389-ACF0-495D-B7C8-615A7EFB3933}" type="pres">
      <dgm:prSet presAssocID="{5B4EE605-CB54-4DC1-9284-C002C3D2FD27}" presName="Name13" presStyleLbl="parChTrans1D2" presStyleIdx="9" presStyleCnt="15"/>
      <dgm:spPr/>
      <dgm:t>
        <a:bodyPr/>
        <a:lstStyle/>
        <a:p>
          <a:endParaRPr lang="de-DE"/>
        </a:p>
      </dgm:t>
    </dgm:pt>
    <dgm:pt modelId="{018ED014-4348-4036-A420-66CD2A8A91DE}" type="pres">
      <dgm:prSet presAssocID="{AE3DC10F-03A8-4703-814D-D94CB5A3A571}" presName="childText" presStyleLbl="bgAcc1" presStyleIdx="9" presStyleCnt="15">
        <dgm:presLayoutVars>
          <dgm:bulletEnabled val="1"/>
        </dgm:presLayoutVars>
      </dgm:prSet>
      <dgm:spPr/>
      <dgm:t>
        <a:bodyPr/>
        <a:lstStyle/>
        <a:p>
          <a:endParaRPr lang="de-DE"/>
        </a:p>
      </dgm:t>
    </dgm:pt>
    <dgm:pt modelId="{F16D6F5F-D2E9-472C-8910-06E9534A6E51}" type="pres">
      <dgm:prSet presAssocID="{8E46E893-4C37-4932-8666-55CB6F58E91C}" presName="Name13" presStyleLbl="parChTrans1D2" presStyleIdx="10" presStyleCnt="15"/>
      <dgm:spPr/>
      <dgm:t>
        <a:bodyPr/>
        <a:lstStyle/>
        <a:p>
          <a:endParaRPr lang="de-DE"/>
        </a:p>
      </dgm:t>
    </dgm:pt>
    <dgm:pt modelId="{70E90DCB-DFB9-4BDA-A5D3-FD559236760E}" type="pres">
      <dgm:prSet presAssocID="{640B03E3-796F-4E49-B03A-7510B7FEA1D5}" presName="childText" presStyleLbl="bgAcc1" presStyleIdx="10" presStyleCnt="15">
        <dgm:presLayoutVars>
          <dgm:bulletEnabled val="1"/>
        </dgm:presLayoutVars>
      </dgm:prSet>
      <dgm:spPr/>
      <dgm:t>
        <a:bodyPr/>
        <a:lstStyle/>
        <a:p>
          <a:endParaRPr lang="de-DE"/>
        </a:p>
      </dgm:t>
    </dgm:pt>
    <dgm:pt modelId="{906A4FF6-57B4-4FF6-9B01-6CC3F4801F77}" type="pres">
      <dgm:prSet presAssocID="{026C6A35-1989-4212-97EC-ADA9DB9FB86D}" presName="Name13" presStyleLbl="parChTrans1D2" presStyleIdx="11" presStyleCnt="15"/>
      <dgm:spPr/>
      <dgm:t>
        <a:bodyPr/>
        <a:lstStyle/>
        <a:p>
          <a:endParaRPr lang="de-DE"/>
        </a:p>
      </dgm:t>
    </dgm:pt>
    <dgm:pt modelId="{D6C95B93-FC72-446F-8B6C-EC657314CE27}" type="pres">
      <dgm:prSet presAssocID="{A5D3F796-46C9-4412-A385-0A0C9902F3C3}" presName="childText" presStyleLbl="bgAcc1" presStyleIdx="11" presStyleCnt="15">
        <dgm:presLayoutVars>
          <dgm:bulletEnabled val="1"/>
        </dgm:presLayoutVars>
      </dgm:prSet>
      <dgm:spPr/>
      <dgm:t>
        <a:bodyPr/>
        <a:lstStyle/>
        <a:p>
          <a:endParaRPr lang="de-DE"/>
        </a:p>
      </dgm:t>
    </dgm:pt>
    <dgm:pt modelId="{AA821143-81D5-4708-877C-0D7088A8B898}" type="pres">
      <dgm:prSet presAssocID="{8D157D4C-6A66-4005-9FCA-CC75D4EE56B3}" presName="root" presStyleCnt="0"/>
      <dgm:spPr/>
    </dgm:pt>
    <dgm:pt modelId="{FC405F0D-2732-49E0-B362-F23057AF3F0F}" type="pres">
      <dgm:prSet presAssocID="{8D157D4C-6A66-4005-9FCA-CC75D4EE56B3}" presName="rootComposite" presStyleCnt="0"/>
      <dgm:spPr/>
    </dgm:pt>
    <dgm:pt modelId="{9AFDAE43-1463-4EDA-A25A-63B8BC9C585D}" type="pres">
      <dgm:prSet presAssocID="{8D157D4C-6A66-4005-9FCA-CC75D4EE56B3}" presName="rootText" presStyleLbl="node1" presStyleIdx="4" presStyleCnt="5"/>
      <dgm:spPr/>
      <dgm:t>
        <a:bodyPr/>
        <a:lstStyle/>
        <a:p>
          <a:endParaRPr lang="de-DE"/>
        </a:p>
      </dgm:t>
    </dgm:pt>
    <dgm:pt modelId="{763D0863-D17D-4321-80BF-A1E6C89B84E1}" type="pres">
      <dgm:prSet presAssocID="{8D157D4C-6A66-4005-9FCA-CC75D4EE56B3}" presName="rootConnector" presStyleLbl="node1" presStyleIdx="4" presStyleCnt="5"/>
      <dgm:spPr/>
      <dgm:t>
        <a:bodyPr/>
        <a:lstStyle/>
        <a:p>
          <a:endParaRPr lang="de-DE"/>
        </a:p>
      </dgm:t>
    </dgm:pt>
    <dgm:pt modelId="{566CFD0B-5734-4435-B06E-BD870E6C3A72}" type="pres">
      <dgm:prSet presAssocID="{8D157D4C-6A66-4005-9FCA-CC75D4EE56B3}" presName="childShape" presStyleCnt="0"/>
      <dgm:spPr/>
    </dgm:pt>
    <dgm:pt modelId="{9B2A048F-AE5A-40FD-9443-F3D052123A30}" type="pres">
      <dgm:prSet presAssocID="{3FCB2B23-1A6D-4544-A757-79CD016D50CB}" presName="Name13" presStyleLbl="parChTrans1D2" presStyleIdx="12" presStyleCnt="15"/>
      <dgm:spPr/>
      <dgm:t>
        <a:bodyPr/>
        <a:lstStyle/>
        <a:p>
          <a:endParaRPr lang="de-DE"/>
        </a:p>
      </dgm:t>
    </dgm:pt>
    <dgm:pt modelId="{7A6A5206-71F7-4D2E-BF1D-AD758DC7DA38}" type="pres">
      <dgm:prSet presAssocID="{0A041C3B-680B-493C-82E8-31CB1A398D91}" presName="childText" presStyleLbl="bgAcc1" presStyleIdx="12" presStyleCnt="15">
        <dgm:presLayoutVars>
          <dgm:bulletEnabled val="1"/>
        </dgm:presLayoutVars>
      </dgm:prSet>
      <dgm:spPr/>
      <dgm:t>
        <a:bodyPr/>
        <a:lstStyle/>
        <a:p>
          <a:endParaRPr lang="de-DE"/>
        </a:p>
      </dgm:t>
    </dgm:pt>
    <dgm:pt modelId="{79801481-22E1-4CEE-B689-7C895C381BEF}" type="pres">
      <dgm:prSet presAssocID="{C7A8A4F1-FC34-43FF-A813-E1C019C6EE34}" presName="Name13" presStyleLbl="parChTrans1D2" presStyleIdx="13" presStyleCnt="15"/>
      <dgm:spPr/>
      <dgm:t>
        <a:bodyPr/>
        <a:lstStyle/>
        <a:p>
          <a:endParaRPr lang="de-DE"/>
        </a:p>
      </dgm:t>
    </dgm:pt>
    <dgm:pt modelId="{F79637CC-0DEE-4FC7-9188-413565834108}" type="pres">
      <dgm:prSet presAssocID="{C8EF94F5-EAD4-4AD5-A594-74C4B91C1B40}" presName="childText" presStyleLbl="bgAcc1" presStyleIdx="13" presStyleCnt="15">
        <dgm:presLayoutVars>
          <dgm:bulletEnabled val="1"/>
        </dgm:presLayoutVars>
      </dgm:prSet>
      <dgm:spPr/>
      <dgm:t>
        <a:bodyPr/>
        <a:lstStyle/>
        <a:p>
          <a:endParaRPr lang="de-DE"/>
        </a:p>
      </dgm:t>
    </dgm:pt>
    <dgm:pt modelId="{5BAAF101-51F6-4B45-8064-65CA25F7B570}" type="pres">
      <dgm:prSet presAssocID="{0A6B8CB3-74F9-45E9-B5BF-AD61122C130E}" presName="Name13" presStyleLbl="parChTrans1D2" presStyleIdx="14" presStyleCnt="15"/>
      <dgm:spPr/>
      <dgm:t>
        <a:bodyPr/>
        <a:lstStyle/>
        <a:p>
          <a:endParaRPr lang="de-DE"/>
        </a:p>
      </dgm:t>
    </dgm:pt>
    <dgm:pt modelId="{A4276307-BD78-4AEA-94E8-059FD292BA40}" type="pres">
      <dgm:prSet presAssocID="{90C4C17E-A3A5-4696-BC55-A5EDE252D276}" presName="childText" presStyleLbl="bgAcc1" presStyleIdx="14" presStyleCnt="15">
        <dgm:presLayoutVars>
          <dgm:bulletEnabled val="1"/>
        </dgm:presLayoutVars>
      </dgm:prSet>
      <dgm:spPr/>
      <dgm:t>
        <a:bodyPr/>
        <a:lstStyle/>
        <a:p>
          <a:endParaRPr lang="de-DE"/>
        </a:p>
      </dgm:t>
    </dgm:pt>
  </dgm:ptLst>
  <dgm:cxnLst>
    <dgm:cxn modelId="{6963C7C2-4F06-4092-BB9B-F23E9E04EFAA}" type="presOf" srcId="{92AEAE0C-7B84-4EE2-BD2C-FCD295B1C764}" destId="{DFA770C2-C907-454F-8979-2C64FD02CC10}" srcOrd="0" destOrd="0" presId="urn:microsoft.com/office/officeart/2005/8/layout/hierarchy3"/>
    <dgm:cxn modelId="{16551C7A-3035-40BC-8DA6-FD472805F681}" type="presOf" srcId="{C7A8A4F1-FC34-43FF-A813-E1C019C6EE34}" destId="{79801481-22E1-4CEE-B689-7C895C381BEF}" srcOrd="0" destOrd="0" presId="urn:microsoft.com/office/officeart/2005/8/layout/hierarchy3"/>
    <dgm:cxn modelId="{75785269-9774-4E25-9894-542A07F27B0D}" type="presOf" srcId="{8E46E893-4C37-4932-8666-55CB6F58E91C}" destId="{F16D6F5F-D2E9-472C-8910-06E9534A6E51}" srcOrd="0" destOrd="0" presId="urn:microsoft.com/office/officeart/2005/8/layout/hierarchy3"/>
    <dgm:cxn modelId="{A5417FD1-24B3-4C10-8C52-C322E3602BE2}" type="presOf" srcId="{3FCB2B23-1A6D-4544-A757-79CD016D50CB}" destId="{9B2A048F-AE5A-40FD-9443-F3D052123A30}" srcOrd="0" destOrd="0" presId="urn:microsoft.com/office/officeart/2005/8/layout/hierarchy3"/>
    <dgm:cxn modelId="{2B986630-EDFE-4B4B-9E8D-B9893844DB03}" type="presOf" srcId="{6B730CE0-6F07-4F41-B96E-44575A808652}" destId="{0FF3BBAB-F71B-47FF-BAF9-9C0A97A5ECE1}" srcOrd="0" destOrd="0" presId="urn:microsoft.com/office/officeart/2005/8/layout/hierarchy3"/>
    <dgm:cxn modelId="{3721BBA6-02EF-47C6-8343-7CBB3022218D}" type="presOf" srcId="{012DA723-977D-40E3-859C-2E54488AB6DC}" destId="{5D56BA84-1997-46EB-9A94-98EBC3B0B034}" srcOrd="0" destOrd="0" presId="urn:microsoft.com/office/officeart/2005/8/layout/hierarchy3"/>
    <dgm:cxn modelId="{52A902D6-ACA6-4CA3-91F2-35499185B7D1}" type="presOf" srcId="{AE3DC10F-03A8-4703-814D-D94CB5A3A571}" destId="{018ED014-4348-4036-A420-66CD2A8A91DE}" srcOrd="0" destOrd="0" presId="urn:microsoft.com/office/officeart/2005/8/layout/hierarchy3"/>
    <dgm:cxn modelId="{9388C455-92DA-47CF-A8D8-8BCB08DD7976}" srcId="{AB187E58-185A-4A8D-93F9-65D91646A7E2}" destId="{D27588D0-1081-44CA-BDDF-3E9B0F26366B}" srcOrd="2" destOrd="0" parTransId="{01992D83-4C2E-49E2-A26A-3AA57A2FD172}" sibTransId="{9A7EFD6B-144A-4976-AE6A-79D25C5CD0B1}"/>
    <dgm:cxn modelId="{C58E9BDD-10D8-46F0-B24F-8F381E173167}" type="presOf" srcId="{026C6A35-1989-4212-97EC-ADA9DB9FB86D}" destId="{906A4FF6-57B4-4FF6-9B01-6CC3F4801F77}" srcOrd="0" destOrd="0" presId="urn:microsoft.com/office/officeart/2005/8/layout/hierarchy3"/>
    <dgm:cxn modelId="{3258944D-6D03-41DD-8615-7369C9D17EC5}" type="presOf" srcId="{86A31F51-C566-4CF1-9CB5-BB9A9A2E1262}" destId="{02A3B897-789B-4EC1-B552-BE050BC8268F}" srcOrd="0" destOrd="0" presId="urn:microsoft.com/office/officeart/2005/8/layout/hierarchy3"/>
    <dgm:cxn modelId="{87BAF847-A79C-4383-B310-E33284A0CFE5}" srcId="{92AEAE0C-7B84-4EE2-BD2C-FCD295B1C764}" destId="{B3BBB1D7-61CF-43A2-AF65-3A8F27B58216}" srcOrd="1" destOrd="0" parTransId="{84486E06-4534-4853-8444-C3AD98907E3A}" sibTransId="{3B925D5E-F108-4C4E-A4D0-2ABF3CB14FB6}"/>
    <dgm:cxn modelId="{1579D942-D0A7-41B2-933E-41BC8A8C51E7}" type="presOf" srcId="{152B27CA-01C6-40AB-952C-C06A6E921DC4}" destId="{F12FC1C4-8B3D-4F5C-B0BE-30448C729B3C}" srcOrd="0" destOrd="0" presId="urn:microsoft.com/office/officeart/2005/8/layout/hierarchy3"/>
    <dgm:cxn modelId="{C5D8D8AA-AB05-42A6-BE86-EE747A4B1379}" type="presOf" srcId="{AFCE88C6-4CD6-4328-A650-2C52AC402101}" destId="{D1C3C1E9-CBE1-4B2D-B163-1E919CCDCE0A}" srcOrd="0" destOrd="0" presId="urn:microsoft.com/office/officeart/2005/8/layout/hierarchy3"/>
    <dgm:cxn modelId="{48EE8831-C132-4346-807F-64FCA6100B91}" type="presOf" srcId="{A5D3F796-46C9-4412-A385-0A0C9902F3C3}" destId="{D6C95B93-FC72-446F-8B6C-EC657314CE27}" srcOrd="0" destOrd="0" presId="urn:microsoft.com/office/officeart/2005/8/layout/hierarchy3"/>
    <dgm:cxn modelId="{6E7F2029-B654-4096-BAED-E8518679E9E3}" srcId="{EA084C15-542A-48D5-9220-F7D204E675EC}" destId="{288EC2CD-CACC-4ED7-8616-B3B72A8EB700}" srcOrd="0" destOrd="0" parTransId="{2FB54E6D-DFA6-4E6B-8C92-13172F01D7F7}" sibTransId="{A2632EA9-994D-4D9B-A547-CAAD0515B373}"/>
    <dgm:cxn modelId="{236E2CDF-4E96-444F-B2EE-01AC3E744A6D}" type="presOf" srcId="{288EC2CD-CACC-4ED7-8616-B3B72A8EB700}" destId="{734201BD-87E9-438B-A89F-2E50649080AB}" srcOrd="0" destOrd="0" presId="urn:microsoft.com/office/officeart/2005/8/layout/hierarchy3"/>
    <dgm:cxn modelId="{48C597DD-28F4-457C-8501-E8D069AAE13C}" type="presOf" srcId="{640B03E3-796F-4E49-B03A-7510B7FEA1D5}" destId="{70E90DCB-DFB9-4BDA-A5D3-FD559236760E}" srcOrd="0" destOrd="0" presId="urn:microsoft.com/office/officeart/2005/8/layout/hierarchy3"/>
    <dgm:cxn modelId="{85020D1B-3578-4AD4-ACE8-A35AC6C661DC}" type="presOf" srcId="{D27588D0-1081-44CA-BDDF-3E9B0F26366B}" destId="{6714BDBF-8AB9-4A7D-83B8-059856CF49B6}" srcOrd="0" destOrd="0" presId="urn:microsoft.com/office/officeart/2005/8/layout/hierarchy3"/>
    <dgm:cxn modelId="{2BD49CAD-FC57-4180-80BF-B809819349DA}" type="presOf" srcId="{C8EF94F5-EAD4-4AD5-A594-74C4B91C1B40}" destId="{F79637CC-0DEE-4FC7-9188-413565834108}" srcOrd="0" destOrd="0" presId="urn:microsoft.com/office/officeart/2005/8/layout/hierarchy3"/>
    <dgm:cxn modelId="{F8BE7255-DF7A-4A7A-9AD3-D8826E9F7F9D}" srcId="{D27588D0-1081-44CA-BDDF-3E9B0F26366B}" destId="{9C735A98-583C-4270-8DE3-EA706F4EA645}" srcOrd="0" destOrd="0" parTransId="{4CE6C83B-7FBA-49EF-ACE2-124FDE886F4F}" sibTransId="{4FAB8B5B-2572-47A7-A6A4-30A6B31CB0E5}"/>
    <dgm:cxn modelId="{6C2A26A6-A960-4F82-B217-83448F895468}" type="presOf" srcId="{84486E06-4534-4853-8444-C3AD98907E3A}" destId="{0C966295-75CB-4E19-91FB-4D595C8557B0}" srcOrd="0" destOrd="0" presId="urn:microsoft.com/office/officeart/2005/8/layout/hierarchy3"/>
    <dgm:cxn modelId="{EA668630-B5DF-4B36-AAAD-B5C8FCB41D11}" type="presOf" srcId="{2FB54E6D-DFA6-4E6B-8C92-13172F01D7F7}" destId="{B50BBDD5-B518-429C-AD16-D54835D4F757}" srcOrd="0" destOrd="0" presId="urn:microsoft.com/office/officeart/2005/8/layout/hierarchy3"/>
    <dgm:cxn modelId="{6AC3A7B7-1321-45A4-B3CA-CBBFFF8DAEAF}" type="presOf" srcId="{90C4C17E-A3A5-4696-BC55-A5EDE252D276}" destId="{A4276307-BD78-4AEA-94E8-059FD292BA40}" srcOrd="0" destOrd="0" presId="urn:microsoft.com/office/officeart/2005/8/layout/hierarchy3"/>
    <dgm:cxn modelId="{6EF27B63-F91F-4203-915C-F09ABB87D568}" type="presOf" srcId="{152B27CA-01C6-40AB-952C-C06A6E921DC4}" destId="{DA3F1EB2-E39D-4004-B699-C5B3EDD719E6}" srcOrd="1" destOrd="0" presId="urn:microsoft.com/office/officeart/2005/8/layout/hierarchy3"/>
    <dgm:cxn modelId="{6E0EE593-66FF-4A1F-B518-6DE15F6D3523}" srcId="{92AEAE0C-7B84-4EE2-BD2C-FCD295B1C764}" destId="{6B730CE0-6F07-4F41-B96E-44575A808652}" srcOrd="0" destOrd="0" parTransId="{84A6636F-2FDB-4F2E-A7C3-F19D3DA361DC}" sibTransId="{F15C4D41-2AB9-482F-9B12-11301EA53599}"/>
    <dgm:cxn modelId="{635DD408-B3D5-4235-AAED-3BE950AF6EEE}" srcId="{8D157D4C-6A66-4005-9FCA-CC75D4EE56B3}" destId="{0A041C3B-680B-493C-82E8-31CB1A398D91}" srcOrd="0" destOrd="0" parTransId="{3FCB2B23-1A6D-4544-A757-79CD016D50CB}" sibTransId="{D16FB4D5-82F0-4B2C-B937-51B6F20AC723}"/>
    <dgm:cxn modelId="{38020597-B10F-4876-BF48-6F395022F370}" type="presOf" srcId="{66AB9F44-9EBB-4ED0-B790-8DC230303A6E}" destId="{E52FB187-0237-4039-B0BD-F1B4022317C1}" srcOrd="0" destOrd="0" presId="urn:microsoft.com/office/officeart/2005/8/layout/hierarchy3"/>
    <dgm:cxn modelId="{B65680B1-7EE8-40F3-93F3-DD39162DF9D8}" type="presOf" srcId="{B2EEA9B5-1839-49BA-88C2-FACA4DC7F863}" destId="{75711591-6949-456F-9BA8-FA49B9C80A0C}" srcOrd="0" destOrd="0" presId="urn:microsoft.com/office/officeart/2005/8/layout/hierarchy3"/>
    <dgm:cxn modelId="{96DF54DF-51DB-44CA-ABD5-60955EE5E21B}" srcId="{152B27CA-01C6-40AB-952C-C06A6E921DC4}" destId="{A5D3F796-46C9-4412-A385-0A0C9902F3C3}" srcOrd="2" destOrd="0" parTransId="{026C6A35-1989-4212-97EC-ADA9DB9FB86D}" sibTransId="{CCED3F60-D03B-45B9-B633-AB9C4F5072A0}"/>
    <dgm:cxn modelId="{A9FFB2C0-8CF4-4F05-94AC-EE7A9E89E2A8}" type="presOf" srcId="{EA084C15-542A-48D5-9220-F7D204E675EC}" destId="{424325D6-C2AD-45A6-9398-3547FD9BB85F}" srcOrd="0" destOrd="0" presId="urn:microsoft.com/office/officeart/2005/8/layout/hierarchy3"/>
    <dgm:cxn modelId="{9930C054-261D-4889-933D-B3DDC52D7C54}" type="presOf" srcId="{8D157D4C-6A66-4005-9FCA-CC75D4EE56B3}" destId="{763D0863-D17D-4321-80BF-A1E6C89B84E1}" srcOrd="1" destOrd="0" presId="urn:microsoft.com/office/officeart/2005/8/layout/hierarchy3"/>
    <dgm:cxn modelId="{7ACF322E-B485-4272-965F-81DA38675813}" type="presOf" srcId="{0A6B8CB3-74F9-45E9-B5BF-AD61122C130E}" destId="{5BAAF101-51F6-4B45-8064-65CA25F7B570}" srcOrd="0" destOrd="0" presId="urn:microsoft.com/office/officeart/2005/8/layout/hierarchy3"/>
    <dgm:cxn modelId="{F961784F-B3CD-47E8-9FED-7237DA4AC477}" srcId="{D27588D0-1081-44CA-BDDF-3E9B0F26366B}" destId="{E315260C-0C8F-45EC-86AF-ED052FC2E515}" srcOrd="2" destOrd="0" parTransId="{AFCE88C6-4CD6-4328-A650-2C52AC402101}" sibTransId="{B0EEEDD4-7769-4789-9E17-196EBAAF1AF1}"/>
    <dgm:cxn modelId="{38A8648C-3587-4629-A9F9-A2176BFCFF16}" srcId="{152B27CA-01C6-40AB-952C-C06A6E921DC4}" destId="{640B03E3-796F-4E49-B03A-7510B7FEA1D5}" srcOrd="1" destOrd="0" parTransId="{8E46E893-4C37-4932-8666-55CB6F58E91C}" sibTransId="{99B2A6F6-6A66-45F1-99C0-8564EE429400}"/>
    <dgm:cxn modelId="{D1023340-4DF8-4A82-A6F2-80F426DCA6DB}" srcId="{AB187E58-185A-4A8D-93F9-65D91646A7E2}" destId="{92AEAE0C-7B84-4EE2-BD2C-FCD295B1C764}" srcOrd="1" destOrd="0" parTransId="{2C37E835-041D-49BF-A966-4939841CB214}" sibTransId="{E8A5AA63-9901-4FF4-AD98-D48FBCA9A08A}"/>
    <dgm:cxn modelId="{0B601121-51D6-4498-8F1B-896152AEE8B0}" type="presOf" srcId="{5B4EE605-CB54-4DC1-9284-C002C3D2FD27}" destId="{1A3EB389-ACF0-495D-B7C8-615A7EFB3933}" srcOrd="0" destOrd="0" presId="urn:microsoft.com/office/officeart/2005/8/layout/hierarchy3"/>
    <dgm:cxn modelId="{9BC23C74-C20C-4567-AD5F-22186E119685}" type="presOf" srcId="{E091DF55-CCE5-4797-A5A7-781103A21204}" destId="{74990701-C925-45F9-8380-E527ABDCBCF0}" srcOrd="0" destOrd="0" presId="urn:microsoft.com/office/officeart/2005/8/layout/hierarchy3"/>
    <dgm:cxn modelId="{92F8998B-D127-494F-83A1-303F59C41D20}" type="presOf" srcId="{84A6636F-2FDB-4F2E-A7C3-F19D3DA361DC}" destId="{932BB515-DA7B-4F4E-9BAA-2A484B91DCDE}" srcOrd="0" destOrd="0" presId="urn:microsoft.com/office/officeart/2005/8/layout/hierarchy3"/>
    <dgm:cxn modelId="{7BB11691-0DE7-424A-A1EE-8C39DC107D8A}" srcId="{AB187E58-185A-4A8D-93F9-65D91646A7E2}" destId="{8D157D4C-6A66-4005-9FCA-CC75D4EE56B3}" srcOrd="4" destOrd="0" parTransId="{CE386843-7796-4642-A9D1-28F76F4BCB16}" sibTransId="{15C8B162-36B3-45D1-AF23-32BE88BBE215}"/>
    <dgm:cxn modelId="{A0197547-4C3A-47D1-99C4-3CCFCCB33FE4}" srcId="{AB187E58-185A-4A8D-93F9-65D91646A7E2}" destId="{EA084C15-542A-48D5-9220-F7D204E675EC}" srcOrd="0" destOrd="0" parTransId="{540AC98C-13C2-4C2C-9E38-07AD055780A1}" sibTransId="{6EAFF25E-C9C2-4917-90C2-C28CD3624AD5}"/>
    <dgm:cxn modelId="{39658266-1C80-42EB-AD76-DA0020591E69}" type="presOf" srcId="{92AEAE0C-7B84-4EE2-BD2C-FCD295B1C764}" destId="{5EE17C67-AC2B-440E-B536-7102A0280DC8}" srcOrd="1" destOrd="0" presId="urn:microsoft.com/office/officeart/2005/8/layout/hierarchy3"/>
    <dgm:cxn modelId="{1B9D6ACF-93DF-4E14-89BD-81B57ABA61D8}" type="presOf" srcId="{1D5A6DA9-A557-4BB7-B1E0-55F14CD95F6E}" destId="{780A1F26-2EAC-4324-B719-966140BA77A6}" srcOrd="0" destOrd="0" presId="urn:microsoft.com/office/officeart/2005/8/layout/hierarchy3"/>
    <dgm:cxn modelId="{CEF0137E-78D5-441A-8211-2ECB4FF54744}" type="presOf" srcId="{9C735A98-583C-4270-8DE3-EA706F4EA645}" destId="{BD0766E2-9525-49EF-AA3D-FCCEC8C113DC}" srcOrd="0" destOrd="0" presId="urn:microsoft.com/office/officeart/2005/8/layout/hierarchy3"/>
    <dgm:cxn modelId="{179547D1-F01E-48A3-80E1-B00DCD4BCA09}" srcId="{AB187E58-185A-4A8D-93F9-65D91646A7E2}" destId="{152B27CA-01C6-40AB-952C-C06A6E921DC4}" srcOrd="3" destOrd="0" parTransId="{9D256E3C-212B-47E3-829C-E23D7C4A29A7}" sibTransId="{DE92C7DA-6BFB-4264-A882-0C1F8023C981}"/>
    <dgm:cxn modelId="{3566509B-280C-490A-9928-38E6F3798CDE}" srcId="{8D157D4C-6A66-4005-9FCA-CC75D4EE56B3}" destId="{C8EF94F5-EAD4-4AD5-A594-74C4B91C1B40}" srcOrd="1" destOrd="0" parTransId="{C7A8A4F1-FC34-43FF-A813-E1C019C6EE34}" sibTransId="{2204DF48-04B6-4E3F-B735-192CF6C98E93}"/>
    <dgm:cxn modelId="{EB78F3C9-5E0A-4392-9F3E-ED1EDAB4B48C}" type="presOf" srcId="{E315260C-0C8F-45EC-86AF-ED052FC2E515}" destId="{41ED2030-4A12-44E9-9ED5-C29D2C36ACEF}" srcOrd="0" destOrd="0" presId="urn:microsoft.com/office/officeart/2005/8/layout/hierarchy3"/>
    <dgm:cxn modelId="{7153ED67-2399-4812-9C17-256455D6F4A4}" type="presOf" srcId="{6C4C9ED5-02D8-4875-9CCF-BD70273319D8}" destId="{1B99CA2C-1199-4D1C-AA50-D0EF2565B92F}" srcOrd="0" destOrd="0" presId="urn:microsoft.com/office/officeart/2005/8/layout/hierarchy3"/>
    <dgm:cxn modelId="{0FD3B2C6-99A7-4BB1-A2C4-CCA79AEC6586}" srcId="{D27588D0-1081-44CA-BDDF-3E9B0F26366B}" destId="{012DA723-977D-40E3-859C-2E54488AB6DC}" srcOrd="1" destOrd="0" parTransId="{66AB9F44-9EBB-4ED0-B790-8DC230303A6E}" sibTransId="{FC4250D4-C83D-4B72-AF7E-BF5A02A03C94}"/>
    <dgm:cxn modelId="{D9C9EDE4-0C87-4FC2-BCCD-69F7FDA1AA55}" srcId="{152B27CA-01C6-40AB-952C-C06A6E921DC4}" destId="{AE3DC10F-03A8-4703-814D-D94CB5A3A571}" srcOrd="0" destOrd="0" parTransId="{5B4EE605-CB54-4DC1-9284-C002C3D2FD27}" sibTransId="{FE461985-C3FF-4752-9DB0-5F580E9CEA58}"/>
    <dgm:cxn modelId="{157E586B-C63C-423E-9982-D0B0BF46ABC6}" type="presOf" srcId="{AB187E58-185A-4A8D-93F9-65D91646A7E2}" destId="{11BE004C-47A4-4C08-814B-A16331A2F394}" srcOrd="0" destOrd="0" presId="urn:microsoft.com/office/officeart/2005/8/layout/hierarchy3"/>
    <dgm:cxn modelId="{017DDE37-AF7F-44E8-86C7-5644311CB450}" type="presOf" srcId="{8D157D4C-6A66-4005-9FCA-CC75D4EE56B3}" destId="{9AFDAE43-1463-4EDA-A25A-63B8BC9C585D}" srcOrd="0" destOrd="0" presId="urn:microsoft.com/office/officeart/2005/8/layout/hierarchy3"/>
    <dgm:cxn modelId="{1021FAC4-55E7-40DF-BAFD-73D926C2C09A}" type="presOf" srcId="{0A041C3B-680B-493C-82E8-31CB1A398D91}" destId="{7A6A5206-71F7-4D2E-BF1D-AD758DC7DA38}" srcOrd="0" destOrd="0" presId="urn:microsoft.com/office/officeart/2005/8/layout/hierarchy3"/>
    <dgm:cxn modelId="{1169F2E8-0039-437A-99E3-AC98B9A076F8}" srcId="{EA084C15-542A-48D5-9220-F7D204E675EC}" destId="{86A31F51-C566-4CF1-9CB5-BB9A9A2E1262}" srcOrd="1" destOrd="0" parTransId="{E091DF55-CCE5-4797-A5A7-781103A21204}" sibTransId="{81DC5F47-3AA6-459E-A0AA-CD49E162A1AD}"/>
    <dgm:cxn modelId="{ACD53CA6-1F46-4159-9022-5E60EB599020}" srcId="{EA084C15-542A-48D5-9220-F7D204E675EC}" destId="{B2EEA9B5-1839-49BA-88C2-FACA4DC7F863}" srcOrd="2" destOrd="0" parTransId="{0233E990-EDE1-4801-BB3E-50913E195693}" sibTransId="{1D3F4DF3-B045-4E89-A1F0-E1CB4884051E}"/>
    <dgm:cxn modelId="{1AE29802-A808-4778-B85F-1E14C52DB969}" type="presOf" srcId="{EA084C15-542A-48D5-9220-F7D204E675EC}" destId="{46DBC574-C336-4793-88F8-AC36457C47C6}" srcOrd="1" destOrd="0" presId="urn:microsoft.com/office/officeart/2005/8/layout/hierarchy3"/>
    <dgm:cxn modelId="{D29A4EEA-9D16-4C3E-8706-27F911AB407E}" srcId="{8D157D4C-6A66-4005-9FCA-CC75D4EE56B3}" destId="{90C4C17E-A3A5-4696-BC55-A5EDE252D276}" srcOrd="2" destOrd="0" parTransId="{0A6B8CB3-74F9-45E9-B5BF-AD61122C130E}" sibTransId="{D0C8A38B-6AB2-4C20-9E2A-351ED84B9467}"/>
    <dgm:cxn modelId="{985494E2-B4DA-41B0-90EA-A3C069B130BC}" srcId="{92AEAE0C-7B84-4EE2-BD2C-FCD295B1C764}" destId="{6C4C9ED5-02D8-4875-9CCF-BD70273319D8}" srcOrd="2" destOrd="0" parTransId="{1D5A6DA9-A557-4BB7-B1E0-55F14CD95F6E}" sibTransId="{B05CE921-DC36-4209-9E7F-61C228F8E947}"/>
    <dgm:cxn modelId="{2FDFA6B2-65E6-4B7C-B609-D42B8475169B}" type="presOf" srcId="{0233E990-EDE1-4801-BB3E-50913E195693}" destId="{87557F19-77F4-4F9B-ADD4-33731077C40D}" srcOrd="0" destOrd="0" presId="urn:microsoft.com/office/officeart/2005/8/layout/hierarchy3"/>
    <dgm:cxn modelId="{A5534EAA-2F6B-4C2A-9FDC-A68A753F81B7}" type="presOf" srcId="{B3BBB1D7-61CF-43A2-AF65-3A8F27B58216}" destId="{24240D6B-2E70-4B63-AEC4-ADBF76B10E70}" srcOrd="0" destOrd="0" presId="urn:microsoft.com/office/officeart/2005/8/layout/hierarchy3"/>
    <dgm:cxn modelId="{A0098288-78F3-4331-B7CF-C92EC665F16B}" type="presOf" srcId="{4CE6C83B-7FBA-49EF-ACE2-124FDE886F4F}" destId="{593D70CE-DE92-488F-B900-8C7BC0F8557B}" srcOrd="0" destOrd="0" presId="urn:microsoft.com/office/officeart/2005/8/layout/hierarchy3"/>
    <dgm:cxn modelId="{16C890F3-1576-42D4-8BA8-8F3F8872E751}" type="presOf" srcId="{D27588D0-1081-44CA-BDDF-3E9B0F26366B}" destId="{33E486EA-1D86-485E-8BD4-BBD32FE78D54}" srcOrd="1" destOrd="0" presId="urn:microsoft.com/office/officeart/2005/8/layout/hierarchy3"/>
    <dgm:cxn modelId="{14EA1ADC-887D-45F5-989D-A49E07FAB753}" type="presParOf" srcId="{11BE004C-47A4-4C08-814B-A16331A2F394}" destId="{F7C488B8-3871-4EDB-A164-3D4D608E4721}" srcOrd="0" destOrd="0" presId="urn:microsoft.com/office/officeart/2005/8/layout/hierarchy3"/>
    <dgm:cxn modelId="{5920114D-6E64-4DF7-A367-3EB3AFBEFC34}" type="presParOf" srcId="{F7C488B8-3871-4EDB-A164-3D4D608E4721}" destId="{AA449728-91B8-4C7E-84F9-BCC43DDFD35F}" srcOrd="0" destOrd="0" presId="urn:microsoft.com/office/officeart/2005/8/layout/hierarchy3"/>
    <dgm:cxn modelId="{8C795559-B3C4-4EF4-92AD-84D26897AD25}" type="presParOf" srcId="{AA449728-91B8-4C7E-84F9-BCC43DDFD35F}" destId="{424325D6-C2AD-45A6-9398-3547FD9BB85F}" srcOrd="0" destOrd="0" presId="urn:microsoft.com/office/officeart/2005/8/layout/hierarchy3"/>
    <dgm:cxn modelId="{3135ADA6-7110-4C46-8961-778CDE45BA67}" type="presParOf" srcId="{AA449728-91B8-4C7E-84F9-BCC43DDFD35F}" destId="{46DBC574-C336-4793-88F8-AC36457C47C6}" srcOrd="1" destOrd="0" presId="urn:microsoft.com/office/officeart/2005/8/layout/hierarchy3"/>
    <dgm:cxn modelId="{E099F322-785C-4012-B2DB-596D5AECB3A8}" type="presParOf" srcId="{F7C488B8-3871-4EDB-A164-3D4D608E4721}" destId="{8EB892D0-966A-4BCC-B4B2-C60B82AF5F0F}" srcOrd="1" destOrd="0" presId="urn:microsoft.com/office/officeart/2005/8/layout/hierarchy3"/>
    <dgm:cxn modelId="{CDBC0D93-B773-4E0F-9015-0684F55247CB}" type="presParOf" srcId="{8EB892D0-966A-4BCC-B4B2-C60B82AF5F0F}" destId="{B50BBDD5-B518-429C-AD16-D54835D4F757}" srcOrd="0" destOrd="0" presId="urn:microsoft.com/office/officeart/2005/8/layout/hierarchy3"/>
    <dgm:cxn modelId="{4AA1C3A6-5097-40DE-80E2-01CD0A07E51E}" type="presParOf" srcId="{8EB892D0-966A-4BCC-B4B2-C60B82AF5F0F}" destId="{734201BD-87E9-438B-A89F-2E50649080AB}" srcOrd="1" destOrd="0" presId="urn:microsoft.com/office/officeart/2005/8/layout/hierarchy3"/>
    <dgm:cxn modelId="{35C9530B-20D2-49B7-B032-E1C1C4B76B65}" type="presParOf" srcId="{8EB892D0-966A-4BCC-B4B2-C60B82AF5F0F}" destId="{74990701-C925-45F9-8380-E527ABDCBCF0}" srcOrd="2" destOrd="0" presId="urn:microsoft.com/office/officeart/2005/8/layout/hierarchy3"/>
    <dgm:cxn modelId="{5389E750-BBCE-41C8-8FA9-D970FDDF0E10}" type="presParOf" srcId="{8EB892D0-966A-4BCC-B4B2-C60B82AF5F0F}" destId="{02A3B897-789B-4EC1-B552-BE050BC8268F}" srcOrd="3" destOrd="0" presId="urn:microsoft.com/office/officeart/2005/8/layout/hierarchy3"/>
    <dgm:cxn modelId="{EC857359-B860-4209-BFB7-A9084F0356E0}" type="presParOf" srcId="{8EB892D0-966A-4BCC-B4B2-C60B82AF5F0F}" destId="{87557F19-77F4-4F9B-ADD4-33731077C40D}" srcOrd="4" destOrd="0" presId="urn:microsoft.com/office/officeart/2005/8/layout/hierarchy3"/>
    <dgm:cxn modelId="{EAD906A8-B87F-4285-B286-591B2A32A3FB}" type="presParOf" srcId="{8EB892D0-966A-4BCC-B4B2-C60B82AF5F0F}" destId="{75711591-6949-456F-9BA8-FA49B9C80A0C}" srcOrd="5" destOrd="0" presId="urn:microsoft.com/office/officeart/2005/8/layout/hierarchy3"/>
    <dgm:cxn modelId="{B4827D41-8F8F-4CB5-9B07-909859048996}" type="presParOf" srcId="{11BE004C-47A4-4C08-814B-A16331A2F394}" destId="{422155AA-5D98-4C1C-BBE6-5AD456B7546E}" srcOrd="1" destOrd="0" presId="urn:microsoft.com/office/officeart/2005/8/layout/hierarchy3"/>
    <dgm:cxn modelId="{2EC16FE3-10F7-4C8F-8AC0-2C6230D7F04D}" type="presParOf" srcId="{422155AA-5D98-4C1C-BBE6-5AD456B7546E}" destId="{AA273E7D-C5BD-445F-AD39-B005F030102D}" srcOrd="0" destOrd="0" presId="urn:microsoft.com/office/officeart/2005/8/layout/hierarchy3"/>
    <dgm:cxn modelId="{E4AD87AB-5F65-42B5-8A7E-8B9BF9064AFB}" type="presParOf" srcId="{AA273E7D-C5BD-445F-AD39-B005F030102D}" destId="{DFA770C2-C907-454F-8979-2C64FD02CC10}" srcOrd="0" destOrd="0" presId="urn:microsoft.com/office/officeart/2005/8/layout/hierarchy3"/>
    <dgm:cxn modelId="{14DEB286-CCBD-46C5-A058-AB4880CF7EF9}" type="presParOf" srcId="{AA273E7D-C5BD-445F-AD39-B005F030102D}" destId="{5EE17C67-AC2B-440E-B536-7102A0280DC8}" srcOrd="1" destOrd="0" presId="urn:microsoft.com/office/officeart/2005/8/layout/hierarchy3"/>
    <dgm:cxn modelId="{17AE95B6-2527-49E6-83A9-09DCBF497EA5}" type="presParOf" srcId="{422155AA-5D98-4C1C-BBE6-5AD456B7546E}" destId="{79DA69DD-B3AB-4ABF-AC66-DBF8675820BB}" srcOrd="1" destOrd="0" presId="urn:microsoft.com/office/officeart/2005/8/layout/hierarchy3"/>
    <dgm:cxn modelId="{E121B67A-63B0-4B54-84D0-1D3DCC0B5660}" type="presParOf" srcId="{79DA69DD-B3AB-4ABF-AC66-DBF8675820BB}" destId="{932BB515-DA7B-4F4E-9BAA-2A484B91DCDE}" srcOrd="0" destOrd="0" presId="urn:microsoft.com/office/officeart/2005/8/layout/hierarchy3"/>
    <dgm:cxn modelId="{B1C079A8-6A4A-4C44-A9F6-F219BBE9E9F0}" type="presParOf" srcId="{79DA69DD-B3AB-4ABF-AC66-DBF8675820BB}" destId="{0FF3BBAB-F71B-47FF-BAF9-9C0A97A5ECE1}" srcOrd="1" destOrd="0" presId="urn:microsoft.com/office/officeart/2005/8/layout/hierarchy3"/>
    <dgm:cxn modelId="{58F3DE2E-6D93-4A78-9E45-777E66B16756}" type="presParOf" srcId="{79DA69DD-B3AB-4ABF-AC66-DBF8675820BB}" destId="{0C966295-75CB-4E19-91FB-4D595C8557B0}" srcOrd="2" destOrd="0" presId="urn:microsoft.com/office/officeart/2005/8/layout/hierarchy3"/>
    <dgm:cxn modelId="{FDF534FA-07F1-4B2E-BA2F-CB62545B599F}" type="presParOf" srcId="{79DA69DD-B3AB-4ABF-AC66-DBF8675820BB}" destId="{24240D6B-2E70-4B63-AEC4-ADBF76B10E70}" srcOrd="3" destOrd="0" presId="urn:microsoft.com/office/officeart/2005/8/layout/hierarchy3"/>
    <dgm:cxn modelId="{BD474784-DB0A-4D3B-BFA8-DF5B2652900C}" type="presParOf" srcId="{79DA69DD-B3AB-4ABF-AC66-DBF8675820BB}" destId="{780A1F26-2EAC-4324-B719-966140BA77A6}" srcOrd="4" destOrd="0" presId="urn:microsoft.com/office/officeart/2005/8/layout/hierarchy3"/>
    <dgm:cxn modelId="{12F822CB-CFFA-49B5-9D62-D90A08ED21BA}" type="presParOf" srcId="{79DA69DD-B3AB-4ABF-AC66-DBF8675820BB}" destId="{1B99CA2C-1199-4D1C-AA50-D0EF2565B92F}" srcOrd="5" destOrd="0" presId="urn:microsoft.com/office/officeart/2005/8/layout/hierarchy3"/>
    <dgm:cxn modelId="{EAF7F0C7-9599-44D6-9D49-544B2CCA1EC7}" type="presParOf" srcId="{11BE004C-47A4-4C08-814B-A16331A2F394}" destId="{BE216341-76CE-4FAE-8A3D-57BB6A1BC928}" srcOrd="2" destOrd="0" presId="urn:microsoft.com/office/officeart/2005/8/layout/hierarchy3"/>
    <dgm:cxn modelId="{021601D3-1C0E-4D56-B8E1-F11AD272F0A6}" type="presParOf" srcId="{BE216341-76CE-4FAE-8A3D-57BB6A1BC928}" destId="{7CD5A329-2847-4C84-B91D-F986CC8C61FB}" srcOrd="0" destOrd="0" presId="urn:microsoft.com/office/officeart/2005/8/layout/hierarchy3"/>
    <dgm:cxn modelId="{503D76C9-A301-4EA6-9453-C3C5A8FE4080}" type="presParOf" srcId="{7CD5A329-2847-4C84-B91D-F986CC8C61FB}" destId="{6714BDBF-8AB9-4A7D-83B8-059856CF49B6}" srcOrd="0" destOrd="0" presId="urn:microsoft.com/office/officeart/2005/8/layout/hierarchy3"/>
    <dgm:cxn modelId="{6328948D-E0EC-4B51-9DA2-4B0F963501D2}" type="presParOf" srcId="{7CD5A329-2847-4C84-B91D-F986CC8C61FB}" destId="{33E486EA-1D86-485E-8BD4-BBD32FE78D54}" srcOrd="1" destOrd="0" presId="urn:microsoft.com/office/officeart/2005/8/layout/hierarchy3"/>
    <dgm:cxn modelId="{22B52CB0-0D65-484D-BF54-2D43F3CB6913}" type="presParOf" srcId="{BE216341-76CE-4FAE-8A3D-57BB6A1BC928}" destId="{1E9EF1B3-302B-44B0-A3EC-06963CB7C897}" srcOrd="1" destOrd="0" presId="urn:microsoft.com/office/officeart/2005/8/layout/hierarchy3"/>
    <dgm:cxn modelId="{2AD05191-2ED0-402C-80EC-3DDF85267FDB}" type="presParOf" srcId="{1E9EF1B3-302B-44B0-A3EC-06963CB7C897}" destId="{593D70CE-DE92-488F-B900-8C7BC0F8557B}" srcOrd="0" destOrd="0" presId="urn:microsoft.com/office/officeart/2005/8/layout/hierarchy3"/>
    <dgm:cxn modelId="{AC95F762-36B0-4807-A183-DA75DBB7DD0E}" type="presParOf" srcId="{1E9EF1B3-302B-44B0-A3EC-06963CB7C897}" destId="{BD0766E2-9525-49EF-AA3D-FCCEC8C113DC}" srcOrd="1" destOrd="0" presId="urn:microsoft.com/office/officeart/2005/8/layout/hierarchy3"/>
    <dgm:cxn modelId="{1C1C32C6-23FB-4CEB-B581-1CB84839A910}" type="presParOf" srcId="{1E9EF1B3-302B-44B0-A3EC-06963CB7C897}" destId="{E52FB187-0237-4039-B0BD-F1B4022317C1}" srcOrd="2" destOrd="0" presId="urn:microsoft.com/office/officeart/2005/8/layout/hierarchy3"/>
    <dgm:cxn modelId="{BDCE13DD-1489-4524-8889-D854D2971EE6}" type="presParOf" srcId="{1E9EF1B3-302B-44B0-A3EC-06963CB7C897}" destId="{5D56BA84-1997-46EB-9A94-98EBC3B0B034}" srcOrd="3" destOrd="0" presId="urn:microsoft.com/office/officeart/2005/8/layout/hierarchy3"/>
    <dgm:cxn modelId="{5A386850-CF34-412D-B01C-4A3ADD6BDEAE}" type="presParOf" srcId="{1E9EF1B3-302B-44B0-A3EC-06963CB7C897}" destId="{D1C3C1E9-CBE1-4B2D-B163-1E919CCDCE0A}" srcOrd="4" destOrd="0" presId="urn:microsoft.com/office/officeart/2005/8/layout/hierarchy3"/>
    <dgm:cxn modelId="{CDC95949-E7F5-43F2-A623-9FAFD12BB4C4}" type="presParOf" srcId="{1E9EF1B3-302B-44B0-A3EC-06963CB7C897}" destId="{41ED2030-4A12-44E9-9ED5-C29D2C36ACEF}" srcOrd="5" destOrd="0" presId="urn:microsoft.com/office/officeart/2005/8/layout/hierarchy3"/>
    <dgm:cxn modelId="{F600F100-78D4-47E9-A95D-C084A50DE302}" type="presParOf" srcId="{11BE004C-47A4-4C08-814B-A16331A2F394}" destId="{65479D31-2F36-4A97-A041-D27DF1DF5997}" srcOrd="3" destOrd="0" presId="urn:microsoft.com/office/officeart/2005/8/layout/hierarchy3"/>
    <dgm:cxn modelId="{B45DF1AA-E11C-4736-B041-D7748BF9D7D8}" type="presParOf" srcId="{65479D31-2F36-4A97-A041-D27DF1DF5997}" destId="{2E550D32-24F0-4073-BBA8-017C0324985E}" srcOrd="0" destOrd="0" presId="urn:microsoft.com/office/officeart/2005/8/layout/hierarchy3"/>
    <dgm:cxn modelId="{0F2B027D-96B2-4CA3-B07F-C5F796C55EFE}" type="presParOf" srcId="{2E550D32-24F0-4073-BBA8-017C0324985E}" destId="{F12FC1C4-8B3D-4F5C-B0BE-30448C729B3C}" srcOrd="0" destOrd="0" presId="urn:microsoft.com/office/officeart/2005/8/layout/hierarchy3"/>
    <dgm:cxn modelId="{5FDC91F6-9298-4C46-8480-4F29FA342AC2}" type="presParOf" srcId="{2E550D32-24F0-4073-BBA8-017C0324985E}" destId="{DA3F1EB2-E39D-4004-B699-C5B3EDD719E6}" srcOrd="1" destOrd="0" presId="urn:microsoft.com/office/officeart/2005/8/layout/hierarchy3"/>
    <dgm:cxn modelId="{313D61DD-37EA-4D39-8248-4EDC66BD190E}" type="presParOf" srcId="{65479D31-2F36-4A97-A041-D27DF1DF5997}" destId="{870ADD24-0E7E-4FE7-90C8-2AAFDBA48F1C}" srcOrd="1" destOrd="0" presId="urn:microsoft.com/office/officeart/2005/8/layout/hierarchy3"/>
    <dgm:cxn modelId="{A522DC85-0CBE-405C-8528-812DC7448240}" type="presParOf" srcId="{870ADD24-0E7E-4FE7-90C8-2AAFDBA48F1C}" destId="{1A3EB389-ACF0-495D-B7C8-615A7EFB3933}" srcOrd="0" destOrd="0" presId="urn:microsoft.com/office/officeart/2005/8/layout/hierarchy3"/>
    <dgm:cxn modelId="{AFE522A1-F29C-4D0B-875F-B7B1865A6432}" type="presParOf" srcId="{870ADD24-0E7E-4FE7-90C8-2AAFDBA48F1C}" destId="{018ED014-4348-4036-A420-66CD2A8A91DE}" srcOrd="1" destOrd="0" presId="urn:microsoft.com/office/officeart/2005/8/layout/hierarchy3"/>
    <dgm:cxn modelId="{B7329CE8-998D-45C1-81A8-EAAA8DFAC8A1}" type="presParOf" srcId="{870ADD24-0E7E-4FE7-90C8-2AAFDBA48F1C}" destId="{F16D6F5F-D2E9-472C-8910-06E9534A6E51}" srcOrd="2" destOrd="0" presId="urn:microsoft.com/office/officeart/2005/8/layout/hierarchy3"/>
    <dgm:cxn modelId="{E0224C2A-62C0-431B-87D6-657236B61249}" type="presParOf" srcId="{870ADD24-0E7E-4FE7-90C8-2AAFDBA48F1C}" destId="{70E90DCB-DFB9-4BDA-A5D3-FD559236760E}" srcOrd="3" destOrd="0" presId="urn:microsoft.com/office/officeart/2005/8/layout/hierarchy3"/>
    <dgm:cxn modelId="{B5EBC685-9804-485A-A275-E0CA20E7FB62}" type="presParOf" srcId="{870ADD24-0E7E-4FE7-90C8-2AAFDBA48F1C}" destId="{906A4FF6-57B4-4FF6-9B01-6CC3F4801F77}" srcOrd="4" destOrd="0" presId="urn:microsoft.com/office/officeart/2005/8/layout/hierarchy3"/>
    <dgm:cxn modelId="{AA73EED8-9DCE-4000-A820-8A9640187AD7}" type="presParOf" srcId="{870ADD24-0E7E-4FE7-90C8-2AAFDBA48F1C}" destId="{D6C95B93-FC72-446F-8B6C-EC657314CE27}" srcOrd="5" destOrd="0" presId="urn:microsoft.com/office/officeart/2005/8/layout/hierarchy3"/>
    <dgm:cxn modelId="{2F1A9AA5-B023-4DC5-8071-3C1B73A846D9}" type="presParOf" srcId="{11BE004C-47A4-4C08-814B-A16331A2F394}" destId="{AA821143-81D5-4708-877C-0D7088A8B898}" srcOrd="4" destOrd="0" presId="urn:microsoft.com/office/officeart/2005/8/layout/hierarchy3"/>
    <dgm:cxn modelId="{F63BBE33-0D21-470A-97CA-DCBEF6363601}" type="presParOf" srcId="{AA821143-81D5-4708-877C-0D7088A8B898}" destId="{FC405F0D-2732-49E0-B362-F23057AF3F0F}" srcOrd="0" destOrd="0" presId="urn:microsoft.com/office/officeart/2005/8/layout/hierarchy3"/>
    <dgm:cxn modelId="{57940BB3-A760-4152-919B-5445ADAC3637}" type="presParOf" srcId="{FC405F0D-2732-49E0-B362-F23057AF3F0F}" destId="{9AFDAE43-1463-4EDA-A25A-63B8BC9C585D}" srcOrd="0" destOrd="0" presId="urn:microsoft.com/office/officeart/2005/8/layout/hierarchy3"/>
    <dgm:cxn modelId="{1A0B8277-3044-448C-897F-845B5C25751A}" type="presParOf" srcId="{FC405F0D-2732-49E0-B362-F23057AF3F0F}" destId="{763D0863-D17D-4321-80BF-A1E6C89B84E1}" srcOrd="1" destOrd="0" presId="urn:microsoft.com/office/officeart/2005/8/layout/hierarchy3"/>
    <dgm:cxn modelId="{B5CB793E-5E6D-4DD3-86EB-E8DABADC5791}" type="presParOf" srcId="{AA821143-81D5-4708-877C-0D7088A8B898}" destId="{566CFD0B-5734-4435-B06E-BD870E6C3A72}" srcOrd="1" destOrd="0" presId="urn:microsoft.com/office/officeart/2005/8/layout/hierarchy3"/>
    <dgm:cxn modelId="{BDDBFE22-31F6-4228-A3CC-7849506FFAA3}" type="presParOf" srcId="{566CFD0B-5734-4435-B06E-BD870E6C3A72}" destId="{9B2A048F-AE5A-40FD-9443-F3D052123A30}" srcOrd="0" destOrd="0" presId="urn:microsoft.com/office/officeart/2005/8/layout/hierarchy3"/>
    <dgm:cxn modelId="{AFBCE347-CC5E-4779-84FD-C969E5EB0DED}" type="presParOf" srcId="{566CFD0B-5734-4435-B06E-BD870E6C3A72}" destId="{7A6A5206-71F7-4D2E-BF1D-AD758DC7DA38}" srcOrd="1" destOrd="0" presId="urn:microsoft.com/office/officeart/2005/8/layout/hierarchy3"/>
    <dgm:cxn modelId="{50DA7B68-A954-4B47-8C34-F3BAE0575E9E}" type="presParOf" srcId="{566CFD0B-5734-4435-B06E-BD870E6C3A72}" destId="{79801481-22E1-4CEE-B689-7C895C381BEF}" srcOrd="2" destOrd="0" presId="urn:microsoft.com/office/officeart/2005/8/layout/hierarchy3"/>
    <dgm:cxn modelId="{7D46A011-2825-4447-BE4C-F7EF5CCA169C}" type="presParOf" srcId="{566CFD0B-5734-4435-B06E-BD870E6C3A72}" destId="{F79637CC-0DEE-4FC7-9188-413565834108}" srcOrd="3" destOrd="0" presId="urn:microsoft.com/office/officeart/2005/8/layout/hierarchy3"/>
    <dgm:cxn modelId="{88316B29-C9CC-4E7F-95F2-13C6305F1B3D}" type="presParOf" srcId="{566CFD0B-5734-4435-B06E-BD870E6C3A72}" destId="{5BAAF101-51F6-4B45-8064-65CA25F7B570}" srcOrd="4" destOrd="0" presId="urn:microsoft.com/office/officeart/2005/8/layout/hierarchy3"/>
    <dgm:cxn modelId="{D834BC53-41F2-4538-80D3-0F29F3A1CB6B}" type="presParOf" srcId="{566CFD0B-5734-4435-B06E-BD870E6C3A72}" destId="{A4276307-BD78-4AEA-94E8-059FD292BA40}"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F410BC-C15E-42E3-9AB7-5EFABD30D21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e-DE"/>
        </a:p>
      </dgm:t>
    </dgm:pt>
    <dgm:pt modelId="{26BFD46F-F52B-4025-BECB-9DF1400DBF3E}">
      <dgm:prSet phldrT="[Text]"/>
      <dgm:spPr/>
      <dgm:t>
        <a:bodyPr/>
        <a:lstStyle/>
        <a:p>
          <a:r>
            <a:rPr lang="de-DE" dirty="0" smtClean="0"/>
            <a:t>Aufgabenerfüllung</a:t>
          </a:r>
          <a:endParaRPr lang="de-DE" dirty="0"/>
        </a:p>
      </dgm:t>
    </dgm:pt>
    <dgm:pt modelId="{5280C20E-2681-486F-A2A6-968E506017C7}" type="parTrans" cxnId="{D4DB9311-E88D-4E4E-BFF9-031756D9C705}">
      <dgm:prSet/>
      <dgm:spPr/>
      <dgm:t>
        <a:bodyPr/>
        <a:lstStyle/>
        <a:p>
          <a:endParaRPr lang="de-DE"/>
        </a:p>
      </dgm:t>
    </dgm:pt>
    <dgm:pt modelId="{DC38DEB2-0DE8-4856-B81F-48D1ADE4E998}" type="sibTrans" cxnId="{D4DB9311-E88D-4E4E-BFF9-031756D9C705}">
      <dgm:prSet/>
      <dgm:spPr/>
      <dgm:t>
        <a:bodyPr/>
        <a:lstStyle/>
        <a:p>
          <a:endParaRPr lang="de-DE"/>
        </a:p>
      </dgm:t>
    </dgm:pt>
    <dgm:pt modelId="{7ED7882A-6A91-4A33-8A91-78327341CAE1}">
      <dgm:prSet phldrT="[Text]"/>
      <dgm:spPr/>
      <dgm:t>
        <a:bodyPr/>
        <a:lstStyle/>
        <a:p>
          <a:r>
            <a:rPr lang="de-DE" dirty="0" smtClean="0"/>
            <a:t>Dienstvereinbarungen</a:t>
          </a:r>
          <a:endParaRPr lang="de-DE" dirty="0"/>
        </a:p>
      </dgm:t>
    </dgm:pt>
    <dgm:pt modelId="{F67F8AA2-583E-418F-8F30-D1A7E460441B}" type="parTrans" cxnId="{9F0D566F-2A97-47BA-80D7-7289B428B1F5}">
      <dgm:prSet/>
      <dgm:spPr/>
      <dgm:t>
        <a:bodyPr/>
        <a:lstStyle/>
        <a:p>
          <a:endParaRPr lang="de-DE"/>
        </a:p>
      </dgm:t>
    </dgm:pt>
    <dgm:pt modelId="{129477B3-1DC7-4B22-ACEA-D8CAE122470A}" type="sibTrans" cxnId="{9F0D566F-2A97-47BA-80D7-7289B428B1F5}">
      <dgm:prSet/>
      <dgm:spPr/>
      <dgm:t>
        <a:bodyPr/>
        <a:lstStyle/>
        <a:p>
          <a:endParaRPr lang="de-DE"/>
        </a:p>
      </dgm:t>
    </dgm:pt>
    <dgm:pt modelId="{214FAA30-0DCA-4247-9537-3D921900B08E}">
      <dgm:prSet phldrT="[Text]"/>
      <dgm:spPr/>
      <dgm:t>
        <a:bodyPr/>
        <a:lstStyle/>
        <a:p>
          <a:r>
            <a:rPr lang="de-DE" dirty="0" smtClean="0"/>
            <a:t>Einwilligung</a:t>
          </a:r>
          <a:endParaRPr lang="de-DE" dirty="0"/>
        </a:p>
      </dgm:t>
    </dgm:pt>
    <dgm:pt modelId="{2D620C1E-6991-49AB-B159-8622C227AD13}" type="parTrans" cxnId="{F2BC36E3-0C1D-4BFE-8F3D-C5FF74BAA939}">
      <dgm:prSet/>
      <dgm:spPr/>
      <dgm:t>
        <a:bodyPr/>
        <a:lstStyle/>
        <a:p>
          <a:endParaRPr lang="de-DE"/>
        </a:p>
      </dgm:t>
    </dgm:pt>
    <dgm:pt modelId="{AA720A6B-693A-44DA-9D87-D334C4F85988}" type="sibTrans" cxnId="{F2BC36E3-0C1D-4BFE-8F3D-C5FF74BAA939}">
      <dgm:prSet/>
      <dgm:spPr/>
      <dgm:t>
        <a:bodyPr/>
        <a:lstStyle/>
        <a:p>
          <a:endParaRPr lang="de-DE"/>
        </a:p>
      </dgm:t>
    </dgm:pt>
    <dgm:pt modelId="{73BB258B-9103-41E2-86B2-153D913C5DF3}">
      <dgm:prSet phldrT="[Text]"/>
      <dgm:spPr/>
      <dgm:t>
        <a:bodyPr/>
        <a:lstStyle/>
        <a:p>
          <a:r>
            <a:rPr lang="de-DE" dirty="0" smtClean="0"/>
            <a:t>Vertrag/Vorvertrag</a:t>
          </a:r>
          <a:endParaRPr lang="de-DE" dirty="0"/>
        </a:p>
      </dgm:t>
    </dgm:pt>
    <dgm:pt modelId="{2F39C033-F547-416F-AC17-3BB57CA557A3}" type="parTrans" cxnId="{FCD980FD-FA02-48DE-BFBA-AF3242B620CA}">
      <dgm:prSet/>
      <dgm:spPr/>
      <dgm:t>
        <a:bodyPr/>
        <a:lstStyle/>
        <a:p>
          <a:endParaRPr lang="de-DE"/>
        </a:p>
      </dgm:t>
    </dgm:pt>
    <dgm:pt modelId="{9F89DA18-5016-460F-B5B6-918CBA54F1C5}" type="sibTrans" cxnId="{FCD980FD-FA02-48DE-BFBA-AF3242B620CA}">
      <dgm:prSet/>
      <dgm:spPr/>
      <dgm:t>
        <a:bodyPr/>
        <a:lstStyle/>
        <a:p>
          <a:endParaRPr lang="de-DE"/>
        </a:p>
      </dgm:t>
    </dgm:pt>
    <dgm:pt modelId="{20A06616-661C-4DD1-A199-D3E41BD9551B}">
      <dgm:prSet phldrT="[Text]"/>
      <dgm:spPr/>
      <dgm:t>
        <a:bodyPr/>
        <a:lstStyle/>
        <a:p>
          <a:r>
            <a:rPr lang="de-DE" dirty="0" smtClean="0"/>
            <a:t>Notstand</a:t>
          </a:r>
          <a:endParaRPr lang="de-DE" dirty="0"/>
        </a:p>
      </dgm:t>
    </dgm:pt>
    <dgm:pt modelId="{88DB5C70-4CF1-4599-9395-EA26E17ECD42}" type="parTrans" cxnId="{1B7AA094-7332-4804-952F-4014D0A19A6B}">
      <dgm:prSet/>
      <dgm:spPr/>
      <dgm:t>
        <a:bodyPr/>
        <a:lstStyle/>
        <a:p>
          <a:endParaRPr lang="de-DE"/>
        </a:p>
      </dgm:t>
    </dgm:pt>
    <dgm:pt modelId="{31BFDCFC-09CA-424B-9906-F12425AB8261}" type="sibTrans" cxnId="{1B7AA094-7332-4804-952F-4014D0A19A6B}">
      <dgm:prSet/>
      <dgm:spPr/>
      <dgm:t>
        <a:bodyPr/>
        <a:lstStyle/>
        <a:p>
          <a:endParaRPr lang="de-DE"/>
        </a:p>
      </dgm:t>
    </dgm:pt>
    <dgm:pt modelId="{EBE13E83-A032-4F17-8607-85D4D3F75BD6}">
      <dgm:prSet phldrT="[Text]"/>
      <dgm:spPr/>
      <dgm:t>
        <a:bodyPr/>
        <a:lstStyle/>
        <a:p>
          <a:r>
            <a:rPr lang="de-DE" dirty="0" smtClean="0"/>
            <a:t>Berechtigtes Interesse</a:t>
          </a:r>
          <a:endParaRPr lang="de-DE" dirty="0"/>
        </a:p>
      </dgm:t>
    </dgm:pt>
    <dgm:pt modelId="{23E826B4-698F-4539-BE84-CAD2C50CF759}" type="sibTrans" cxnId="{01D054B5-143D-4A9B-8ABA-DA081DFFAB7C}">
      <dgm:prSet/>
      <dgm:spPr/>
      <dgm:t>
        <a:bodyPr/>
        <a:lstStyle/>
        <a:p>
          <a:endParaRPr lang="de-DE"/>
        </a:p>
      </dgm:t>
    </dgm:pt>
    <dgm:pt modelId="{EFD50B52-093A-4A1B-907E-9F21E3FE2D87}" type="parTrans" cxnId="{01D054B5-143D-4A9B-8ABA-DA081DFFAB7C}">
      <dgm:prSet/>
      <dgm:spPr/>
      <dgm:t>
        <a:bodyPr/>
        <a:lstStyle/>
        <a:p>
          <a:endParaRPr lang="de-DE"/>
        </a:p>
      </dgm:t>
    </dgm:pt>
    <dgm:pt modelId="{83E9286A-6057-4B8A-9069-D8680C7E2A3D}">
      <dgm:prSet phldrT="[Text]"/>
      <dgm:spPr/>
      <dgm:t>
        <a:bodyPr/>
        <a:lstStyle/>
        <a:p>
          <a:r>
            <a:rPr lang="de-DE" dirty="0" smtClean="0"/>
            <a:t>Gesetze</a:t>
          </a:r>
          <a:endParaRPr lang="de-DE" dirty="0"/>
        </a:p>
      </dgm:t>
    </dgm:pt>
    <dgm:pt modelId="{4234EE50-CD8F-4F9B-BA62-010C36E4D6EE}" type="sibTrans" cxnId="{2480F295-8713-4D0A-816F-98E8D4C1E0CA}">
      <dgm:prSet/>
      <dgm:spPr/>
      <dgm:t>
        <a:bodyPr/>
        <a:lstStyle/>
        <a:p>
          <a:endParaRPr lang="de-DE"/>
        </a:p>
      </dgm:t>
    </dgm:pt>
    <dgm:pt modelId="{25E8EF92-5BA5-404D-BA16-B142CA8B36C6}" type="parTrans" cxnId="{2480F295-8713-4D0A-816F-98E8D4C1E0CA}">
      <dgm:prSet/>
      <dgm:spPr/>
      <dgm:t>
        <a:bodyPr/>
        <a:lstStyle/>
        <a:p>
          <a:endParaRPr lang="de-DE"/>
        </a:p>
      </dgm:t>
    </dgm:pt>
    <dgm:pt modelId="{72F657A1-00ED-4685-B719-D8FD49C79E34}" type="pres">
      <dgm:prSet presAssocID="{ADF410BC-C15E-42E3-9AB7-5EFABD30D212}" presName="cycle" presStyleCnt="0">
        <dgm:presLayoutVars>
          <dgm:dir/>
          <dgm:resizeHandles val="exact"/>
        </dgm:presLayoutVars>
      </dgm:prSet>
      <dgm:spPr/>
      <dgm:t>
        <a:bodyPr/>
        <a:lstStyle/>
        <a:p>
          <a:endParaRPr lang="de-DE"/>
        </a:p>
      </dgm:t>
    </dgm:pt>
    <dgm:pt modelId="{4C47E12A-B481-40A3-BE48-7858CDEBD8FA}" type="pres">
      <dgm:prSet presAssocID="{26BFD46F-F52B-4025-BECB-9DF1400DBF3E}" presName="node" presStyleLbl="node1" presStyleIdx="0" presStyleCnt="7" custScaleX="162177">
        <dgm:presLayoutVars>
          <dgm:bulletEnabled val="1"/>
        </dgm:presLayoutVars>
      </dgm:prSet>
      <dgm:spPr/>
      <dgm:t>
        <a:bodyPr/>
        <a:lstStyle/>
        <a:p>
          <a:endParaRPr lang="de-DE"/>
        </a:p>
      </dgm:t>
    </dgm:pt>
    <dgm:pt modelId="{FD78F7A2-56A4-4C48-9427-EC291C3402C7}" type="pres">
      <dgm:prSet presAssocID="{26BFD46F-F52B-4025-BECB-9DF1400DBF3E}" presName="spNode" presStyleCnt="0"/>
      <dgm:spPr/>
    </dgm:pt>
    <dgm:pt modelId="{E968F887-0DAA-4734-A2B5-1C04C1D94C29}" type="pres">
      <dgm:prSet presAssocID="{DC38DEB2-0DE8-4856-B81F-48D1ADE4E998}" presName="sibTrans" presStyleLbl="sibTrans1D1" presStyleIdx="0" presStyleCnt="7"/>
      <dgm:spPr/>
      <dgm:t>
        <a:bodyPr/>
        <a:lstStyle/>
        <a:p>
          <a:endParaRPr lang="de-DE"/>
        </a:p>
      </dgm:t>
    </dgm:pt>
    <dgm:pt modelId="{0ABBD4AE-2019-4A18-8A68-70781A19185C}" type="pres">
      <dgm:prSet presAssocID="{83E9286A-6057-4B8A-9069-D8680C7E2A3D}" presName="node" presStyleLbl="node1" presStyleIdx="1" presStyleCnt="7" custScaleX="162177">
        <dgm:presLayoutVars>
          <dgm:bulletEnabled val="1"/>
        </dgm:presLayoutVars>
      </dgm:prSet>
      <dgm:spPr/>
      <dgm:t>
        <a:bodyPr/>
        <a:lstStyle/>
        <a:p>
          <a:endParaRPr lang="de-DE"/>
        </a:p>
      </dgm:t>
    </dgm:pt>
    <dgm:pt modelId="{157B0C89-2482-4E21-B301-B90348C7C66A}" type="pres">
      <dgm:prSet presAssocID="{83E9286A-6057-4B8A-9069-D8680C7E2A3D}" presName="spNode" presStyleCnt="0"/>
      <dgm:spPr/>
    </dgm:pt>
    <dgm:pt modelId="{F241BF7A-0244-49D6-9511-0743F87CFF29}" type="pres">
      <dgm:prSet presAssocID="{4234EE50-CD8F-4F9B-BA62-010C36E4D6EE}" presName="sibTrans" presStyleLbl="sibTrans1D1" presStyleIdx="1" presStyleCnt="7"/>
      <dgm:spPr/>
      <dgm:t>
        <a:bodyPr/>
        <a:lstStyle/>
        <a:p>
          <a:endParaRPr lang="de-DE"/>
        </a:p>
      </dgm:t>
    </dgm:pt>
    <dgm:pt modelId="{DD484F5A-138F-4B90-A909-90B4C1A65DFB}" type="pres">
      <dgm:prSet presAssocID="{7ED7882A-6A91-4A33-8A91-78327341CAE1}" presName="node" presStyleLbl="node1" presStyleIdx="2" presStyleCnt="7" custScaleX="162177">
        <dgm:presLayoutVars>
          <dgm:bulletEnabled val="1"/>
        </dgm:presLayoutVars>
      </dgm:prSet>
      <dgm:spPr/>
      <dgm:t>
        <a:bodyPr/>
        <a:lstStyle/>
        <a:p>
          <a:endParaRPr lang="de-DE"/>
        </a:p>
      </dgm:t>
    </dgm:pt>
    <dgm:pt modelId="{43CF1547-5655-4109-836E-79F9EDDAEEBE}" type="pres">
      <dgm:prSet presAssocID="{7ED7882A-6A91-4A33-8A91-78327341CAE1}" presName="spNode" presStyleCnt="0"/>
      <dgm:spPr/>
    </dgm:pt>
    <dgm:pt modelId="{DF67742D-1C6F-4BE5-91EA-7F1C7FCA84CE}" type="pres">
      <dgm:prSet presAssocID="{129477B3-1DC7-4B22-ACEA-D8CAE122470A}" presName="sibTrans" presStyleLbl="sibTrans1D1" presStyleIdx="2" presStyleCnt="7"/>
      <dgm:spPr/>
      <dgm:t>
        <a:bodyPr/>
        <a:lstStyle/>
        <a:p>
          <a:endParaRPr lang="de-DE"/>
        </a:p>
      </dgm:t>
    </dgm:pt>
    <dgm:pt modelId="{68571A1A-D011-413F-9071-C57B651DEDD7}" type="pres">
      <dgm:prSet presAssocID="{EBE13E83-A032-4F17-8607-85D4D3F75BD6}" presName="node" presStyleLbl="node1" presStyleIdx="3" presStyleCnt="7" custScaleX="162177">
        <dgm:presLayoutVars>
          <dgm:bulletEnabled val="1"/>
        </dgm:presLayoutVars>
      </dgm:prSet>
      <dgm:spPr/>
      <dgm:t>
        <a:bodyPr/>
        <a:lstStyle/>
        <a:p>
          <a:endParaRPr lang="de-DE"/>
        </a:p>
      </dgm:t>
    </dgm:pt>
    <dgm:pt modelId="{68F296F7-FA88-48DC-A370-0EA7C0DAD631}" type="pres">
      <dgm:prSet presAssocID="{EBE13E83-A032-4F17-8607-85D4D3F75BD6}" presName="spNode" presStyleCnt="0"/>
      <dgm:spPr/>
    </dgm:pt>
    <dgm:pt modelId="{ED8330CB-8A5E-47D6-8EA7-08E05EDC730A}" type="pres">
      <dgm:prSet presAssocID="{23E826B4-698F-4539-BE84-CAD2C50CF759}" presName="sibTrans" presStyleLbl="sibTrans1D1" presStyleIdx="3" presStyleCnt="7"/>
      <dgm:spPr/>
      <dgm:t>
        <a:bodyPr/>
        <a:lstStyle/>
        <a:p>
          <a:endParaRPr lang="de-DE"/>
        </a:p>
      </dgm:t>
    </dgm:pt>
    <dgm:pt modelId="{0471C8A4-BF35-4A14-A35B-84D51C319B58}" type="pres">
      <dgm:prSet presAssocID="{73BB258B-9103-41E2-86B2-153D913C5DF3}" presName="node" presStyleLbl="node1" presStyleIdx="4" presStyleCnt="7" custScaleX="162177">
        <dgm:presLayoutVars>
          <dgm:bulletEnabled val="1"/>
        </dgm:presLayoutVars>
      </dgm:prSet>
      <dgm:spPr/>
      <dgm:t>
        <a:bodyPr/>
        <a:lstStyle/>
        <a:p>
          <a:endParaRPr lang="de-DE"/>
        </a:p>
      </dgm:t>
    </dgm:pt>
    <dgm:pt modelId="{F9E7C401-75CD-4F0C-B191-DB01D8BDAF44}" type="pres">
      <dgm:prSet presAssocID="{73BB258B-9103-41E2-86B2-153D913C5DF3}" presName="spNode" presStyleCnt="0"/>
      <dgm:spPr/>
    </dgm:pt>
    <dgm:pt modelId="{B276A697-7AB6-4158-9FE9-F44C107BFDD1}" type="pres">
      <dgm:prSet presAssocID="{9F89DA18-5016-460F-B5B6-918CBA54F1C5}" presName="sibTrans" presStyleLbl="sibTrans1D1" presStyleIdx="4" presStyleCnt="7"/>
      <dgm:spPr/>
      <dgm:t>
        <a:bodyPr/>
        <a:lstStyle/>
        <a:p>
          <a:endParaRPr lang="de-DE"/>
        </a:p>
      </dgm:t>
    </dgm:pt>
    <dgm:pt modelId="{71F27F7E-144E-4BDC-B991-88051C22E4E8}" type="pres">
      <dgm:prSet presAssocID="{214FAA30-0DCA-4247-9537-3D921900B08E}" presName="node" presStyleLbl="node1" presStyleIdx="5" presStyleCnt="7" custScaleX="162177">
        <dgm:presLayoutVars>
          <dgm:bulletEnabled val="1"/>
        </dgm:presLayoutVars>
      </dgm:prSet>
      <dgm:spPr/>
      <dgm:t>
        <a:bodyPr/>
        <a:lstStyle/>
        <a:p>
          <a:endParaRPr lang="de-DE"/>
        </a:p>
      </dgm:t>
    </dgm:pt>
    <dgm:pt modelId="{20DBE45A-968D-4F16-9F9A-80819BCEA839}" type="pres">
      <dgm:prSet presAssocID="{214FAA30-0DCA-4247-9537-3D921900B08E}" presName="spNode" presStyleCnt="0"/>
      <dgm:spPr/>
    </dgm:pt>
    <dgm:pt modelId="{3E021BA7-48D3-474D-98EE-57752C5E922F}" type="pres">
      <dgm:prSet presAssocID="{AA720A6B-693A-44DA-9D87-D334C4F85988}" presName="sibTrans" presStyleLbl="sibTrans1D1" presStyleIdx="5" presStyleCnt="7"/>
      <dgm:spPr/>
      <dgm:t>
        <a:bodyPr/>
        <a:lstStyle/>
        <a:p>
          <a:endParaRPr lang="de-DE"/>
        </a:p>
      </dgm:t>
    </dgm:pt>
    <dgm:pt modelId="{E3D3FA77-DE9F-4029-AB1D-24356A72446E}" type="pres">
      <dgm:prSet presAssocID="{20A06616-661C-4DD1-A199-D3E41BD9551B}" presName="node" presStyleLbl="node1" presStyleIdx="6" presStyleCnt="7" custScaleX="162177">
        <dgm:presLayoutVars>
          <dgm:bulletEnabled val="1"/>
        </dgm:presLayoutVars>
      </dgm:prSet>
      <dgm:spPr/>
      <dgm:t>
        <a:bodyPr/>
        <a:lstStyle/>
        <a:p>
          <a:endParaRPr lang="de-DE"/>
        </a:p>
      </dgm:t>
    </dgm:pt>
    <dgm:pt modelId="{FCACF35E-90F3-4FF3-B9A7-1B6158405E82}" type="pres">
      <dgm:prSet presAssocID="{20A06616-661C-4DD1-A199-D3E41BD9551B}" presName="spNode" presStyleCnt="0"/>
      <dgm:spPr/>
    </dgm:pt>
    <dgm:pt modelId="{0D58E620-D659-4902-9C2C-C8D431C16DEF}" type="pres">
      <dgm:prSet presAssocID="{31BFDCFC-09CA-424B-9906-F12425AB8261}" presName="sibTrans" presStyleLbl="sibTrans1D1" presStyleIdx="6" presStyleCnt="7"/>
      <dgm:spPr/>
      <dgm:t>
        <a:bodyPr/>
        <a:lstStyle/>
        <a:p>
          <a:endParaRPr lang="de-DE"/>
        </a:p>
      </dgm:t>
    </dgm:pt>
  </dgm:ptLst>
  <dgm:cxnLst>
    <dgm:cxn modelId="{01D054B5-143D-4A9B-8ABA-DA081DFFAB7C}" srcId="{ADF410BC-C15E-42E3-9AB7-5EFABD30D212}" destId="{EBE13E83-A032-4F17-8607-85D4D3F75BD6}" srcOrd="3" destOrd="0" parTransId="{EFD50B52-093A-4A1B-907E-9F21E3FE2D87}" sibTransId="{23E826B4-698F-4539-BE84-CAD2C50CF759}"/>
    <dgm:cxn modelId="{9F0D566F-2A97-47BA-80D7-7289B428B1F5}" srcId="{ADF410BC-C15E-42E3-9AB7-5EFABD30D212}" destId="{7ED7882A-6A91-4A33-8A91-78327341CAE1}" srcOrd="2" destOrd="0" parTransId="{F67F8AA2-583E-418F-8F30-D1A7E460441B}" sibTransId="{129477B3-1DC7-4B22-ACEA-D8CAE122470A}"/>
    <dgm:cxn modelId="{FCD980FD-FA02-48DE-BFBA-AF3242B620CA}" srcId="{ADF410BC-C15E-42E3-9AB7-5EFABD30D212}" destId="{73BB258B-9103-41E2-86B2-153D913C5DF3}" srcOrd="4" destOrd="0" parTransId="{2F39C033-F547-416F-AC17-3BB57CA557A3}" sibTransId="{9F89DA18-5016-460F-B5B6-918CBA54F1C5}"/>
    <dgm:cxn modelId="{64D38D0B-72A3-4278-9421-0C0F85D7B6F9}" type="presOf" srcId="{83E9286A-6057-4B8A-9069-D8680C7E2A3D}" destId="{0ABBD4AE-2019-4A18-8A68-70781A19185C}" srcOrd="0" destOrd="0" presId="urn:microsoft.com/office/officeart/2005/8/layout/cycle6"/>
    <dgm:cxn modelId="{1B7AA094-7332-4804-952F-4014D0A19A6B}" srcId="{ADF410BC-C15E-42E3-9AB7-5EFABD30D212}" destId="{20A06616-661C-4DD1-A199-D3E41BD9551B}" srcOrd="6" destOrd="0" parTransId="{88DB5C70-4CF1-4599-9395-EA26E17ECD42}" sibTransId="{31BFDCFC-09CA-424B-9906-F12425AB8261}"/>
    <dgm:cxn modelId="{52BE8458-7D2D-4D0B-9B92-6D95F56E5724}" type="presOf" srcId="{4234EE50-CD8F-4F9B-BA62-010C36E4D6EE}" destId="{F241BF7A-0244-49D6-9511-0743F87CFF29}" srcOrd="0" destOrd="0" presId="urn:microsoft.com/office/officeart/2005/8/layout/cycle6"/>
    <dgm:cxn modelId="{203033E2-7615-44B0-ABA2-48C907C5246F}" type="presOf" srcId="{214FAA30-0DCA-4247-9537-3D921900B08E}" destId="{71F27F7E-144E-4BDC-B991-88051C22E4E8}" srcOrd="0" destOrd="0" presId="urn:microsoft.com/office/officeart/2005/8/layout/cycle6"/>
    <dgm:cxn modelId="{B1313D2F-E694-403C-BACF-C54B5AE8F754}" type="presOf" srcId="{ADF410BC-C15E-42E3-9AB7-5EFABD30D212}" destId="{72F657A1-00ED-4685-B719-D8FD49C79E34}" srcOrd="0" destOrd="0" presId="urn:microsoft.com/office/officeart/2005/8/layout/cycle6"/>
    <dgm:cxn modelId="{949364BE-545C-49D6-A04B-95E5881DE0BB}" type="presOf" srcId="{23E826B4-698F-4539-BE84-CAD2C50CF759}" destId="{ED8330CB-8A5E-47D6-8EA7-08E05EDC730A}" srcOrd="0" destOrd="0" presId="urn:microsoft.com/office/officeart/2005/8/layout/cycle6"/>
    <dgm:cxn modelId="{DD9EBD78-C2C3-4859-A44B-1EFB8AEED142}" type="presOf" srcId="{7ED7882A-6A91-4A33-8A91-78327341CAE1}" destId="{DD484F5A-138F-4B90-A909-90B4C1A65DFB}" srcOrd="0" destOrd="0" presId="urn:microsoft.com/office/officeart/2005/8/layout/cycle6"/>
    <dgm:cxn modelId="{2480F295-8713-4D0A-816F-98E8D4C1E0CA}" srcId="{ADF410BC-C15E-42E3-9AB7-5EFABD30D212}" destId="{83E9286A-6057-4B8A-9069-D8680C7E2A3D}" srcOrd="1" destOrd="0" parTransId="{25E8EF92-5BA5-404D-BA16-B142CA8B36C6}" sibTransId="{4234EE50-CD8F-4F9B-BA62-010C36E4D6EE}"/>
    <dgm:cxn modelId="{3D956F0A-89E5-4E01-96A3-F5E5B5B87FFD}" type="presOf" srcId="{73BB258B-9103-41E2-86B2-153D913C5DF3}" destId="{0471C8A4-BF35-4A14-A35B-84D51C319B58}" srcOrd="0" destOrd="0" presId="urn:microsoft.com/office/officeart/2005/8/layout/cycle6"/>
    <dgm:cxn modelId="{A41F1A24-63D0-47A5-88D9-FB274A6A7586}" type="presOf" srcId="{EBE13E83-A032-4F17-8607-85D4D3F75BD6}" destId="{68571A1A-D011-413F-9071-C57B651DEDD7}" srcOrd="0" destOrd="0" presId="urn:microsoft.com/office/officeart/2005/8/layout/cycle6"/>
    <dgm:cxn modelId="{F2BC36E3-0C1D-4BFE-8F3D-C5FF74BAA939}" srcId="{ADF410BC-C15E-42E3-9AB7-5EFABD30D212}" destId="{214FAA30-0DCA-4247-9537-3D921900B08E}" srcOrd="5" destOrd="0" parTransId="{2D620C1E-6991-49AB-B159-8622C227AD13}" sibTransId="{AA720A6B-693A-44DA-9D87-D334C4F85988}"/>
    <dgm:cxn modelId="{E01EC9FE-4515-4021-A2B8-A8A9DAD1DD9D}" type="presOf" srcId="{DC38DEB2-0DE8-4856-B81F-48D1ADE4E998}" destId="{E968F887-0DAA-4734-A2B5-1C04C1D94C29}" srcOrd="0" destOrd="0" presId="urn:microsoft.com/office/officeart/2005/8/layout/cycle6"/>
    <dgm:cxn modelId="{D283C31E-FCEC-49CF-826B-52907675AA56}" type="presOf" srcId="{129477B3-1DC7-4B22-ACEA-D8CAE122470A}" destId="{DF67742D-1C6F-4BE5-91EA-7F1C7FCA84CE}" srcOrd="0" destOrd="0" presId="urn:microsoft.com/office/officeart/2005/8/layout/cycle6"/>
    <dgm:cxn modelId="{D4DB9311-E88D-4E4E-BFF9-031756D9C705}" srcId="{ADF410BC-C15E-42E3-9AB7-5EFABD30D212}" destId="{26BFD46F-F52B-4025-BECB-9DF1400DBF3E}" srcOrd="0" destOrd="0" parTransId="{5280C20E-2681-486F-A2A6-968E506017C7}" sibTransId="{DC38DEB2-0DE8-4856-B81F-48D1ADE4E998}"/>
    <dgm:cxn modelId="{347A2536-6112-4AE8-93EE-AF8602AE91D2}" type="presOf" srcId="{AA720A6B-693A-44DA-9D87-D334C4F85988}" destId="{3E021BA7-48D3-474D-98EE-57752C5E922F}" srcOrd="0" destOrd="0" presId="urn:microsoft.com/office/officeart/2005/8/layout/cycle6"/>
    <dgm:cxn modelId="{F5B615ED-7B67-4D5F-BD8B-8EFF02601C8B}" type="presOf" srcId="{9F89DA18-5016-460F-B5B6-918CBA54F1C5}" destId="{B276A697-7AB6-4158-9FE9-F44C107BFDD1}" srcOrd="0" destOrd="0" presId="urn:microsoft.com/office/officeart/2005/8/layout/cycle6"/>
    <dgm:cxn modelId="{E3688CE9-AE31-4E73-AE92-CFD032AF2A26}" type="presOf" srcId="{20A06616-661C-4DD1-A199-D3E41BD9551B}" destId="{E3D3FA77-DE9F-4029-AB1D-24356A72446E}" srcOrd="0" destOrd="0" presId="urn:microsoft.com/office/officeart/2005/8/layout/cycle6"/>
    <dgm:cxn modelId="{546F0EDE-D341-45AF-803D-C31B4B3D1A7F}" type="presOf" srcId="{26BFD46F-F52B-4025-BECB-9DF1400DBF3E}" destId="{4C47E12A-B481-40A3-BE48-7858CDEBD8FA}" srcOrd="0" destOrd="0" presId="urn:microsoft.com/office/officeart/2005/8/layout/cycle6"/>
    <dgm:cxn modelId="{C6335DC1-6F43-4785-A071-F946CBD60526}" type="presOf" srcId="{31BFDCFC-09CA-424B-9906-F12425AB8261}" destId="{0D58E620-D659-4902-9C2C-C8D431C16DEF}" srcOrd="0" destOrd="0" presId="urn:microsoft.com/office/officeart/2005/8/layout/cycle6"/>
    <dgm:cxn modelId="{5DDDE47F-CAE3-4591-B376-1B32B4034BB6}" type="presParOf" srcId="{72F657A1-00ED-4685-B719-D8FD49C79E34}" destId="{4C47E12A-B481-40A3-BE48-7858CDEBD8FA}" srcOrd="0" destOrd="0" presId="urn:microsoft.com/office/officeart/2005/8/layout/cycle6"/>
    <dgm:cxn modelId="{3E3E3017-D0BC-4852-810B-DA59BCC50A79}" type="presParOf" srcId="{72F657A1-00ED-4685-B719-D8FD49C79E34}" destId="{FD78F7A2-56A4-4C48-9427-EC291C3402C7}" srcOrd="1" destOrd="0" presId="urn:microsoft.com/office/officeart/2005/8/layout/cycle6"/>
    <dgm:cxn modelId="{FAA4E1C6-FA06-44A1-8DCC-D5CC67F9FE03}" type="presParOf" srcId="{72F657A1-00ED-4685-B719-D8FD49C79E34}" destId="{E968F887-0DAA-4734-A2B5-1C04C1D94C29}" srcOrd="2" destOrd="0" presId="urn:microsoft.com/office/officeart/2005/8/layout/cycle6"/>
    <dgm:cxn modelId="{A8A2D0B5-20E1-47A1-B3F5-756BC4F3EED8}" type="presParOf" srcId="{72F657A1-00ED-4685-B719-D8FD49C79E34}" destId="{0ABBD4AE-2019-4A18-8A68-70781A19185C}" srcOrd="3" destOrd="0" presId="urn:microsoft.com/office/officeart/2005/8/layout/cycle6"/>
    <dgm:cxn modelId="{2487119C-570A-42EE-92E2-1DA433185829}" type="presParOf" srcId="{72F657A1-00ED-4685-B719-D8FD49C79E34}" destId="{157B0C89-2482-4E21-B301-B90348C7C66A}" srcOrd="4" destOrd="0" presId="urn:microsoft.com/office/officeart/2005/8/layout/cycle6"/>
    <dgm:cxn modelId="{2C23A38A-AC98-4547-A949-E91C3B998EC5}" type="presParOf" srcId="{72F657A1-00ED-4685-B719-D8FD49C79E34}" destId="{F241BF7A-0244-49D6-9511-0743F87CFF29}" srcOrd="5" destOrd="0" presId="urn:microsoft.com/office/officeart/2005/8/layout/cycle6"/>
    <dgm:cxn modelId="{96090271-AFE3-4000-B47A-8E2FFADEB7D5}" type="presParOf" srcId="{72F657A1-00ED-4685-B719-D8FD49C79E34}" destId="{DD484F5A-138F-4B90-A909-90B4C1A65DFB}" srcOrd="6" destOrd="0" presId="urn:microsoft.com/office/officeart/2005/8/layout/cycle6"/>
    <dgm:cxn modelId="{63C12AD6-583C-4027-A75E-F3D9BE211112}" type="presParOf" srcId="{72F657A1-00ED-4685-B719-D8FD49C79E34}" destId="{43CF1547-5655-4109-836E-79F9EDDAEEBE}" srcOrd="7" destOrd="0" presId="urn:microsoft.com/office/officeart/2005/8/layout/cycle6"/>
    <dgm:cxn modelId="{98BD6C1A-BCF7-424D-A615-47F5F6885E4D}" type="presParOf" srcId="{72F657A1-00ED-4685-B719-D8FD49C79E34}" destId="{DF67742D-1C6F-4BE5-91EA-7F1C7FCA84CE}" srcOrd="8" destOrd="0" presId="urn:microsoft.com/office/officeart/2005/8/layout/cycle6"/>
    <dgm:cxn modelId="{10EB39DA-79DE-4A1F-BA2F-8E1E93651312}" type="presParOf" srcId="{72F657A1-00ED-4685-B719-D8FD49C79E34}" destId="{68571A1A-D011-413F-9071-C57B651DEDD7}" srcOrd="9" destOrd="0" presId="urn:microsoft.com/office/officeart/2005/8/layout/cycle6"/>
    <dgm:cxn modelId="{85CF7B1E-0F4D-4F53-8921-EC8B724A883D}" type="presParOf" srcId="{72F657A1-00ED-4685-B719-D8FD49C79E34}" destId="{68F296F7-FA88-48DC-A370-0EA7C0DAD631}" srcOrd="10" destOrd="0" presId="urn:microsoft.com/office/officeart/2005/8/layout/cycle6"/>
    <dgm:cxn modelId="{E42FA468-7CEE-40DC-98BC-4A0628E3118D}" type="presParOf" srcId="{72F657A1-00ED-4685-B719-D8FD49C79E34}" destId="{ED8330CB-8A5E-47D6-8EA7-08E05EDC730A}" srcOrd="11" destOrd="0" presId="urn:microsoft.com/office/officeart/2005/8/layout/cycle6"/>
    <dgm:cxn modelId="{074A2BBB-8F7B-4100-8CA6-00699367955F}" type="presParOf" srcId="{72F657A1-00ED-4685-B719-D8FD49C79E34}" destId="{0471C8A4-BF35-4A14-A35B-84D51C319B58}" srcOrd="12" destOrd="0" presId="urn:microsoft.com/office/officeart/2005/8/layout/cycle6"/>
    <dgm:cxn modelId="{733348F9-27A9-49B7-80A8-7054401FEB06}" type="presParOf" srcId="{72F657A1-00ED-4685-B719-D8FD49C79E34}" destId="{F9E7C401-75CD-4F0C-B191-DB01D8BDAF44}" srcOrd="13" destOrd="0" presId="urn:microsoft.com/office/officeart/2005/8/layout/cycle6"/>
    <dgm:cxn modelId="{13F7C8B3-6C3E-4789-9DEE-35FBB17D0086}" type="presParOf" srcId="{72F657A1-00ED-4685-B719-D8FD49C79E34}" destId="{B276A697-7AB6-4158-9FE9-F44C107BFDD1}" srcOrd="14" destOrd="0" presId="urn:microsoft.com/office/officeart/2005/8/layout/cycle6"/>
    <dgm:cxn modelId="{D783AA86-70A1-47DB-8A4A-86AD7F0CA302}" type="presParOf" srcId="{72F657A1-00ED-4685-B719-D8FD49C79E34}" destId="{71F27F7E-144E-4BDC-B991-88051C22E4E8}" srcOrd="15" destOrd="0" presId="urn:microsoft.com/office/officeart/2005/8/layout/cycle6"/>
    <dgm:cxn modelId="{45CA5A68-86E5-447A-91A7-C1FA1F058B46}" type="presParOf" srcId="{72F657A1-00ED-4685-B719-D8FD49C79E34}" destId="{20DBE45A-968D-4F16-9F9A-80819BCEA839}" srcOrd="16" destOrd="0" presId="urn:microsoft.com/office/officeart/2005/8/layout/cycle6"/>
    <dgm:cxn modelId="{23A73482-646C-429B-9DD8-F4BC21BE3971}" type="presParOf" srcId="{72F657A1-00ED-4685-B719-D8FD49C79E34}" destId="{3E021BA7-48D3-474D-98EE-57752C5E922F}" srcOrd="17" destOrd="0" presId="urn:microsoft.com/office/officeart/2005/8/layout/cycle6"/>
    <dgm:cxn modelId="{0F334905-25E5-4C55-98E3-905A26BA9FD0}" type="presParOf" srcId="{72F657A1-00ED-4685-B719-D8FD49C79E34}" destId="{E3D3FA77-DE9F-4029-AB1D-24356A72446E}" srcOrd="18" destOrd="0" presId="urn:microsoft.com/office/officeart/2005/8/layout/cycle6"/>
    <dgm:cxn modelId="{9CA1FA52-EF29-4FC2-A43A-22266387FD55}" type="presParOf" srcId="{72F657A1-00ED-4685-B719-D8FD49C79E34}" destId="{FCACF35E-90F3-4FF3-B9A7-1B6158405E82}" srcOrd="19" destOrd="0" presId="urn:microsoft.com/office/officeart/2005/8/layout/cycle6"/>
    <dgm:cxn modelId="{2DA1A446-C299-45B6-A7E7-4724AD0896BA}" type="presParOf" srcId="{72F657A1-00ED-4685-B719-D8FD49C79E34}" destId="{0D58E620-D659-4902-9C2C-C8D431C16DEF}"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Aufbauorganisation Datenschutz</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071D1A-878F-4225-B25D-889F111E16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B5F96BD-3CB7-42E7-AE57-F4B060E4BD29}">
      <dgm:prSet phldrT="[Text]"/>
      <dgm:spPr/>
      <dgm:t>
        <a:bodyPr/>
        <a:lstStyle/>
        <a:p>
          <a:r>
            <a:rPr lang="de-DE" dirty="0" smtClean="0"/>
            <a:t>Bestellung Datenschutzbeauftragter</a:t>
          </a:r>
          <a:endParaRPr lang="de-DE" dirty="0"/>
        </a:p>
      </dgm:t>
    </dgm:pt>
    <dgm:pt modelId="{E8E04E31-2C13-4F2F-9375-C7A5C11648BD}" type="parTrans" cxnId="{245AD0EA-28DC-4B10-BF68-04BB2FAB14E9}">
      <dgm:prSet/>
      <dgm:spPr/>
      <dgm:t>
        <a:bodyPr/>
        <a:lstStyle/>
        <a:p>
          <a:endParaRPr lang="de-DE"/>
        </a:p>
      </dgm:t>
    </dgm:pt>
    <dgm:pt modelId="{A76B4F98-CE50-4CEE-AB03-90E1FDDBAFD2}" type="sibTrans" cxnId="{245AD0EA-28DC-4B10-BF68-04BB2FAB14E9}">
      <dgm:prSet/>
      <dgm:spPr/>
      <dgm:t>
        <a:bodyPr/>
        <a:lstStyle/>
        <a:p>
          <a:endParaRPr lang="de-DE"/>
        </a:p>
      </dgm:t>
    </dgm:pt>
    <dgm:pt modelId="{01FFF852-76C1-4B69-9228-B0F55B3CF929}">
      <dgm:prSet phldrT="[Text]"/>
      <dgm:spPr/>
      <dgm:t>
        <a:bodyPr/>
        <a:lstStyle/>
        <a:p>
          <a:r>
            <a:rPr lang="de-DE" dirty="0" smtClean="0"/>
            <a:t>Schulung der Mitarbeiter</a:t>
          </a:r>
          <a:endParaRPr lang="de-DE" dirty="0"/>
        </a:p>
      </dgm:t>
    </dgm:pt>
    <dgm:pt modelId="{ECA7B693-D239-4428-84D3-32B37E893D9E}" type="parTrans" cxnId="{F37E906B-0E7E-4657-BFBC-25F0DB15197B}">
      <dgm:prSet/>
      <dgm:spPr/>
      <dgm:t>
        <a:bodyPr/>
        <a:lstStyle/>
        <a:p>
          <a:endParaRPr lang="de-DE"/>
        </a:p>
      </dgm:t>
    </dgm:pt>
    <dgm:pt modelId="{3E12C455-78DB-4E84-8487-6C38732B4A73}" type="sibTrans" cxnId="{F37E906B-0E7E-4657-BFBC-25F0DB15197B}">
      <dgm:prSet/>
      <dgm:spPr/>
      <dgm:t>
        <a:bodyPr/>
        <a:lstStyle/>
        <a:p>
          <a:endParaRPr lang="de-DE"/>
        </a:p>
      </dgm:t>
    </dgm:pt>
    <dgm:pt modelId="{CE499DA2-932C-4899-8709-DD9A448E4962}">
      <dgm:prSet phldrT="[Text]"/>
      <dgm:spPr/>
      <dgm:t>
        <a:bodyPr/>
        <a:lstStyle/>
        <a:p>
          <a:r>
            <a:rPr lang="de-DE" dirty="0" smtClean="0"/>
            <a:t>Verpflichtungen auf das Datengeheimnis</a:t>
          </a:r>
          <a:endParaRPr lang="de-DE" dirty="0"/>
        </a:p>
      </dgm:t>
    </dgm:pt>
    <dgm:pt modelId="{F475BE36-D637-4FA2-A8C6-A6AFA0306F17}" type="parTrans" cxnId="{D02776E4-3D40-4C7C-B825-01E81AC6BAB6}">
      <dgm:prSet/>
      <dgm:spPr/>
      <dgm:t>
        <a:bodyPr/>
        <a:lstStyle/>
        <a:p>
          <a:endParaRPr lang="de-DE"/>
        </a:p>
      </dgm:t>
    </dgm:pt>
    <dgm:pt modelId="{4DFCDEDF-4087-42E4-AB20-29DA11D99C7F}" type="sibTrans" cxnId="{D02776E4-3D40-4C7C-B825-01E81AC6BAB6}">
      <dgm:prSet/>
      <dgm:spPr/>
      <dgm:t>
        <a:bodyPr/>
        <a:lstStyle/>
        <a:p>
          <a:endParaRPr lang="de-DE"/>
        </a:p>
      </dgm:t>
    </dgm:pt>
    <dgm:pt modelId="{D7FE3450-282C-4887-8BDB-28474C7E2FF8}">
      <dgm:prSet phldrT="[Text]"/>
      <dgm:spPr/>
      <dgm:t>
        <a:bodyPr/>
        <a:lstStyle/>
        <a:p>
          <a:r>
            <a:rPr lang="de-DE" dirty="0" smtClean="0"/>
            <a:t>Auftragsverarbeitungsverträge </a:t>
          </a:r>
          <a:endParaRPr lang="de-DE" dirty="0"/>
        </a:p>
      </dgm:t>
    </dgm:pt>
    <dgm:pt modelId="{452391B4-1CA6-487D-9317-6C0ED428C873}" type="parTrans" cxnId="{A146922F-EF96-46BE-9136-1EC259238E18}">
      <dgm:prSet/>
      <dgm:spPr/>
      <dgm:t>
        <a:bodyPr/>
        <a:lstStyle/>
        <a:p>
          <a:endParaRPr lang="de-DE"/>
        </a:p>
      </dgm:t>
    </dgm:pt>
    <dgm:pt modelId="{1C12B96B-AA61-4CCC-BDBE-10D8B2DBE9A4}" type="sibTrans" cxnId="{A146922F-EF96-46BE-9136-1EC259238E18}">
      <dgm:prSet/>
      <dgm:spPr/>
      <dgm:t>
        <a:bodyPr/>
        <a:lstStyle/>
        <a:p>
          <a:endParaRPr lang="de-DE"/>
        </a:p>
      </dgm:t>
    </dgm:pt>
    <dgm:pt modelId="{68C87DF4-731C-412D-818D-5322556B0A77}">
      <dgm:prSet phldrT="[Text]"/>
      <dgm:spPr/>
      <dgm:t>
        <a:bodyPr/>
        <a:lstStyle/>
        <a:p>
          <a:r>
            <a:rPr lang="de-DE" dirty="0" smtClean="0"/>
            <a:t>Verzeichnis v. Verarbeitungstätigkeiten</a:t>
          </a:r>
          <a:endParaRPr lang="de-DE" dirty="0"/>
        </a:p>
      </dgm:t>
    </dgm:pt>
    <dgm:pt modelId="{03715AE9-89E1-4E07-AD3D-0931247B9B81}" type="parTrans" cxnId="{1D266041-23CF-43BE-81BF-2DB5F1081F7F}">
      <dgm:prSet/>
      <dgm:spPr/>
      <dgm:t>
        <a:bodyPr/>
        <a:lstStyle/>
        <a:p>
          <a:endParaRPr lang="de-DE"/>
        </a:p>
      </dgm:t>
    </dgm:pt>
    <dgm:pt modelId="{38023525-C49E-4AFD-9B27-793BDAA04700}" type="sibTrans" cxnId="{1D266041-23CF-43BE-81BF-2DB5F1081F7F}">
      <dgm:prSet/>
      <dgm:spPr/>
      <dgm:t>
        <a:bodyPr/>
        <a:lstStyle/>
        <a:p>
          <a:endParaRPr lang="de-DE"/>
        </a:p>
      </dgm:t>
    </dgm:pt>
    <dgm:pt modelId="{1CDC7C0A-33A3-438A-8262-7AD2654BE327}" type="pres">
      <dgm:prSet presAssocID="{A0071D1A-878F-4225-B25D-889F111E1646}" presName="Name0" presStyleCnt="0">
        <dgm:presLayoutVars>
          <dgm:chMax val="7"/>
          <dgm:chPref val="7"/>
          <dgm:dir/>
        </dgm:presLayoutVars>
      </dgm:prSet>
      <dgm:spPr/>
      <dgm:t>
        <a:bodyPr/>
        <a:lstStyle/>
        <a:p>
          <a:endParaRPr lang="de-DE"/>
        </a:p>
      </dgm:t>
    </dgm:pt>
    <dgm:pt modelId="{4ACB7480-09A0-477D-9422-E7FB9D6D0C05}" type="pres">
      <dgm:prSet presAssocID="{A0071D1A-878F-4225-B25D-889F111E1646}" presName="Name1" presStyleCnt="0"/>
      <dgm:spPr/>
    </dgm:pt>
    <dgm:pt modelId="{35513949-6A4D-4BBB-AD93-1C04A73B48B8}" type="pres">
      <dgm:prSet presAssocID="{A0071D1A-878F-4225-B25D-889F111E1646}" presName="cycle" presStyleCnt="0"/>
      <dgm:spPr/>
    </dgm:pt>
    <dgm:pt modelId="{3C7A5D3E-EF8F-421E-BF5A-71E9622845D5}" type="pres">
      <dgm:prSet presAssocID="{A0071D1A-878F-4225-B25D-889F111E1646}" presName="srcNode" presStyleLbl="node1" presStyleIdx="0" presStyleCnt="5"/>
      <dgm:spPr/>
    </dgm:pt>
    <dgm:pt modelId="{B8EFDDEF-E9DE-40A2-8B4F-13F4DF7B2359}" type="pres">
      <dgm:prSet presAssocID="{A0071D1A-878F-4225-B25D-889F111E1646}" presName="conn" presStyleLbl="parChTrans1D2" presStyleIdx="0" presStyleCnt="1"/>
      <dgm:spPr/>
      <dgm:t>
        <a:bodyPr/>
        <a:lstStyle/>
        <a:p>
          <a:endParaRPr lang="de-DE"/>
        </a:p>
      </dgm:t>
    </dgm:pt>
    <dgm:pt modelId="{EFE2BBCD-B8C1-4A57-9781-EFB1A7A5756B}" type="pres">
      <dgm:prSet presAssocID="{A0071D1A-878F-4225-B25D-889F111E1646}" presName="extraNode" presStyleLbl="node1" presStyleIdx="0" presStyleCnt="5"/>
      <dgm:spPr/>
    </dgm:pt>
    <dgm:pt modelId="{3D075A00-5706-4A70-A21C-BE3D85C24449}" type="pres">
      <dgm:prSet presAssocID="{A0071D1A-878F-4225-B25D-889F111E1646}" presName="dstNode" presStyleLbl="node1" presStyleIdx="0" presStyleCnt="5"/>
      <dgm:spPr/>
    </dgm:pt>
    <dgm:pt modelId="{FDD33ED0-4558-4FCC-89CA-0A626770D62E}" type="pres">
      <dgm:prSet presAssocID="{CB5F96BD-3CB7-42E7-AE57-F4B060E4BD29}" presName="text_1" presStyleLbl="node1" presStyleIdx="0" presStyleCnt="5">
        <dgm:presLayoutVars>
          <dgm:bulletEnabled val="1"/>
        </dgm:presLayoutVars>
      </dgm:prSet>
      <dgm:spPr/>
      <dgm:t>
        <a:bodyPr/>
        <a:lstStyle/>
        <a:p>
          <a:endParaRPr lang="de-DE"/>
        </a:p>
      </dgm:t>
    </dgm:pt>
    <dgm:pt modelId="{A4D593B8-D4FA-491B-B9A6-756B732227EE}" type="pres">
      <dgm:prSet presAssocID="{CB5F96BD-3CB7-42E7-AE57-F4B060E4BD29}" presName="accent_1" presStyleCnt="0"/>
      <dgm:spPr/>
    </dgm:pt>
    <dgm:pt modelId="{3244CBD3-67DF-43DB-B44F-652260119EC4}" type="pres">
      <dgm:prSet presAssocID="{CB5F96BD-3CB7-42E7-AE57-F4B060E4BD29}" presName="accentRepeatNode" presStyleLbl="solidFgAcc1" presStyleIdx="0" presStyleCnt="5"/>
      <dgm:spPr/>
    </dgm:pt>
    <dgm:pt modelId="{187EF932-EBAD-4DA7-BA44-8819D1703296}" type="pres">
      <dgm:prSet presAssocID="{68C87DF4-731C-412D-818D-5322556B0A77}" presName="text_2" presStyleLbl="node1" presStyleIdx="1" presStyleCnt="5">
        <dgm:presLayoutVars>
          <dgm:bulletEnabled val="1"/>
        </dgm:presLayoutVars>
      </dgm:prSet>
      <dgm:spPr/>
      <dgm:t>
        <a:bodyPr/>
        <a:lstStyle/>
        <a:p>
          <a:endParaRPr lang="de-DE"/>
        </a:p>
      </dgm:t>
    </dgm:pt>
    <dgm:pt modelId="{20D6B55E-C3ED-41DD-ACDB-99E717679D4A}" type="pres">
      <dgm:prSet presAssocID="{68C87DF4-731C-412D-818D-5322556B0A77}" presName="accent_2" presStyleCnt="0"/>
      <dgm:spPr/>
    </dgm:pt>
    <dgm:pt modelId="{E665FA9F-780A-4BD4-BDFC-E677E04EEB0C}" type="pres">
      <dgm:prSet presAssocID="{68C87DF4-731C-412D-818D-5322556B0A77}" presName="accentRepeatNode" presStyleLbl="solidFgAcc1" presStyleIdx="1" presStyleCnt="5"/>
      <dgm:spPr/>
    </dgm:pt>
    <dgm:pt modelId="{5CE18954-ABF4-4458-A7A3-37CB5E5255E7}" type="pres">
      <dgm:prSet presAssocID="{01FFF852-76C1-4B69-9228-B0F55B3CF929}" presName="text_3" presStyleLbl="node1" presStyleIdx="2" presStyleCnt="5">
        <dgm:presLayoutVars>
          <dgm:bulletEnabled val="1"/>
        </dgm:presLayoutVars>
      </dgm:prSet>
      <dgm:spPr/>
      <dgm:t>
        <a:bodyPr/>
        <a:lstStyle/>
        <a:p>
          <a:endParaRPr lang="de-DE"/>
        </a:p>
      </dgm:t>
    </dgm:pt>
    <dgm:pt modelId="{364764ED-EE83-472A-91E5-6C456F0281CF}" type="pres">
      <dgm:prSet presAssocID="{01FFF852-76C1-4B69-9228-B0F55B3CF929}" presName="accent_3" presStyleCnt="0"/>
      <dgm:spPr/>
    </dgm:pt>
    <dgm:pt modelId="{D3DB1DF2-7B4A-4214-92D7-A6B2847B08B2}" type="pres">
      <dgm:prSet presAssocID="{01FFF852-76C1-4B69-9228-B0F55B3CF929}" presName="accentRepeatNode" presStyleLbl="solidFgAcc1" presStyleIdx="2" presStyleCnt="5"/>
      <dgm:spPr/>
    </dgm:pt>
    <dgm:pt modelId="{313296F2-818C-4EE7-8B31-427B4BBD6A8B}" type="pres">
      <dgm:prSet presAssocID="{CE499DA2-932C-4899-8709-DD9A448E4962}" presName="text_4" presStyleLbl="node1" presStyleIdx="3" presStyleCnt="5">
        <dgm:presLayoutVars>
          <dgm:bulletEnabled val="1"/>
        </dgm:presLayoutVars>
      </dgm:prSet>
      <dgm:spPr/>
      <dgm:t>
        <a:bodyPr/>
        <a:lstStyle/>
        <a:p>
          <a:endParaRPr lang="de-DE"/>
        </a:p>
      </dgm:t>
    </dgm:pt>
    <dgm:pt modelId="{968B4357-45B5-4D5D-89E9-4052A8E20954}" type="pres">
      <dgm:prSet presAssocID="{CE499DA2-932C-4899-8709-DD9A448E4962}" presName="accent_4" presStyleCnt="0"/>
      <dgm:spPr/>
    </dgm:pt>
    <dgm:pt modelId="{2A115FDB-F4FB-4FE0-B43C-66C262593B0B}" type="pres">
      <dgm:prSet presAssocID="{CE499DA2-932C-4899-8709-DD9A448E4962}" presName="accentRepeatNode" presStyleLbl="solidFgAcc1" presStyleIdx="3" presStyleCnt="5"/>
      <dgm:spPr/>
    </dgm:pt>
    <dgm:pt modelId="{696703B9-4794-41EB-8FB7-7A266E64E192}" type="pres">
      <dgm:prSet presAssocID="{D7FE3450-282C-4887-8BDB-28474C7E2FF8}" presName="text_5" presStyleLbl="node1" presStyleIdx="4" presStyleCnt="5">
        <dgm:presLayoutVars>
          <dgm:bulletEnabled val="1"/>
        </dgm:presLayoutVars>
      </dgm:prSet>
      <dgm:spPr/>
      <dgm:t>
        <a:bodyPr/>
        <a:lstStyle/>
        <a:p>
          <a:endParaRPr lang="de-DE"/>
        </a:p>
      </dgm:t>
    </dgm:pt>
    <dgm:pt modelId="{32A8EC9A-5A08-4D7D-AF84-69E16EC7B64D}" type="pres">
      <dgm:prSet presAssocID="{D7FE3450-282C-4887-8BDB-28474C7E2FF8}" presName="accent_5" presStyleCnt="0"/>
      <dgm:spPr/>
    </dgm:pt>
    <dgm:pt modelId="{ED4C4DF0-A46E-433C-84A9-8C954EE5C764}" type="pres">
      <dgm:prSet presAssocID="{D7FE3450-282C-4887-8BDB-28474C7E2FF8}" presName="accentRepeatNode" presStyleLbl="solidFgAcc1" presStyleIdx="4" presStyleCnt="5"/>
      <dgm:spPr/>
    </dgm:pt>
  </dgm:ptLst>
  <dgm:cxnLst>
    <dgm:cxn modelId="{DC4B14D3-6F8E-4A3F-84C0-DF95E01B9AE2}" type="presOf" srcId="{01FFF852-76C1-4B69-9228-B0F55B3CF929}" destId="{5CE18954-ABF4-4458-A7A3-37CB5E5255E7}" srcOrd="0" destOrd="0" presId="urn:microsoft.com/office/officeart/2008/layout/VerticalCurvedList"/>
    <dgm:cxn modelId="{1D266041-23CF-43BE-81BF-2DB5F1081F7F}" srcId="{A0071D1A-878F-4225-B25D-889F111E1646}" destId="{68C87DF4-731C-412D-818D-5322556B0A77}" srcOrd="1" destOrd="0" parTransId="{03715AE9-89E1-4E07-AD3D-0931247B9B81}" sibTransId="{38023525-C49E-4AFD-9B27-793BDAA04700}"/>
    <dgm:cxn modelId="{F37E906B-0E7E-4657-BFBC-25F0DB15197B}" srcId="{A0071D1A-878F-4225-B25D-889F111E1646}" destId="{01FFF852-76C1-4B69-9228-B0F55B3CF929}" srcOrd="2" destOrd="0" parTransId="{ECA7B693-D239-4428-84D3-32B37E893D9E}" sibTransId="{3E12C455-78DB-4E84-8487-6C38732B4A73}"/>
    <dgm:cxn modelId="{245AD0EA-28DC-4B10-BF68-04BB2FAB14E9}" srcId="{A0071D1A-878F-4225-B25D-889F111E1646}" destId="{CB5F96BD-3CB7-42E7-AE57-F4B060E4BD29}" srcOrd="0" destOrd="0" parTransId="{E8E04E31-2C13-4F2F-9375-C7A5C11648BD}" sibTransId="{A76B4F98-CE50-4CEE-AB03-90E1FDDBAFD2}"/>
    <dgm:cxn modelId="{E80FC511-3E0F-4866-BC4B-02F18627CAFF}" type="presOf" srcId="{D7FE3450-282C-4887-8BDB-28474C7E2FF8}" destId="{696703B9-4794-41EB-8FB7-7A266E64E192}" srcOrd="0" destOrd="0" presId="urn:microsoft.com/office/officeart/2008/layout/VerticalCurvedList"/>
    <dgm:cxn modelId="{78C4C5FB-D820-40BE-B012-AF4C4E68CB6F}" type="presOf" srcId="{CB5F96BD-3CB7-42E7-AE57-F4B060E4BD29}" destId="{FDD33ED0-4558-4FCC-89CA-0A626770D62E}" srcOrd="0" destOrd="0" presId="urn:microsoft.com/office/officeart/2008/layout/VerticalCurvedList"/>
    <dgm:cxn modelId="{38555F97-FE4B-4B08-B2E5-BFD36221FC85}" type="presOf" srcId="{CE499DA2-932C-4899-8709-DD9A448E4962}" destId="{313296F2-818C-4EE7-8B31-427B4BBD6A8B}" srcOrd="0" destOrd="0" presId="urn:microsoft.com/office/officeart/2008/layout/VerticalCurvedList"/>
    <dgm:cxn modelId="{33210B9E-ADA7-4116-B30B-09FCA31EE466}" type="presOf" srcId="{68C87DF4-731C-412D-818D-5322556B0A77}" destId="{187EF932-EBAD-4DA7-BA44-8819D1703296}" srcOrd="0" destOrd="0" presId="urn:microsoft.com/office/officeart/2008/layout/VerticalCurvedList"/>
    <dgm:cxn modelId="{D02776E4-3D40-4C7C-B825-01E81AC6BAB6}" srcId="{A0071D1A-878F-4225-B25D-889F111E1646}" destId="{CE499DA2-932C-4899-8709-DD9A448E4962}" srcOrd="3" destOrd="0" parTransId="{F475BE36-D637-4FA2-A8C6-A6AFA0306F17}" sibTransId="{4DFCDEDF-4087-42E4-AB20-29DA11D99C7F}"/>
    <dgm:cxn modelId="{A146922F-EF96-46BE-9136-1EC259238E18}" srcId="{A0071D1A-878F-4225-B25D-889F111E1646}" destId="{D7FE3450-282C-4887-8BDB-28474C7E2FF8}" srcOrd="4" destOrd="0" parTransId="{452391B4-1CA6-487D-9317-6C0ED428C873}" sibTransId="{1C12B96B-AA61-4CCC-BDBE-10D8B2DBE9A4}"/>
    <dgm:cxn modelId="{702A2ED5-A337-4F24-8FE5-8284B7705A46}" type="presOf" srcId="{A76B4F98-CE50-4CEE-AB03-90E1FDDBAFD2}" destId="{B8EFDDEF-E9DE-40A2-8B4F-13F4DF7B2359}" srcOrd="0" destOrd="0" presId="urn:microsoft.com/office/officeart/2008/layout/VerticalCurvedList"/>
    <dgm:cxn modelId="{A9FDCE68-BA11-41F7-A04E-45F2E49CF8FE}" type="presOf" srcId="{A0071D1A-878F-4225-B25D-889F111E1646}" destId="{1CDC7C0A-33A3-438A-8262-7AD2654BE327}" srcOrd="0" destOrd="0" presId="urn:microsoft.com/office/officeart/2008/layout/VerticalCurvedList"/>
    <dgm:cxn modelId="{D26052A9-3E62-480A-A5A4-0A8C079A035D}" type="presParOf" srcId="{1CDC7C0A-33A3-438A-8262-7AD2654BE327}" destId="{4ACB7480-09A0-477D-9422-E7FB9D6D0C05}" srcOrd="0" destOrd="0" presId="urn:microsoft.com/office/officeart/2008/layout/VerticalCurvedList"/>
    <dgm:cxn modelId="{3C026DB1-0CD4-4EF1-AF5F-D909514E7EE6}" type="presParOf" srcId="{4ACB7480-09A0-477D-9422-E7FB9D6D0C05}" destId="{35513949-6A4D-4BBB-AD93-1C04A73B48B8}" srcOrd="0" destOrd="0" presId="urn:microsoft.com/office/officeart/2008/layout/VerticalCurvedList"/>
    <dgm:cxn modelId="{3D88D83B-D597-4B38-9055-88D5188B6979}" type="presParOf" srcId="{35513949-6A4D-4BBB-AD93-1C04A73B48B8}" destId="{3C7A5D3E-EF8F-421E-BF5A-71E9622845D5}" srcOrd="0" destOrd="0" presId="urn:microsoft.com/office/officeart/2008/layout/VerticalCurvedList"/>
    <dgm:cxn modelId="{C3909BAF-3572-48CC-AA0E-20FEDAB76423}" type="presParOf" srcId="{35513949-6A4D-4BBB-AD93-1C04A73B48B8}" destId="{B8EFDDEF-E9DE-40A2-8B4F-13F4DF7B2359}" srcOrd="1" destOrd="0" presId="urn:microsoft.com/office/officeart/2008/layout/VerticalCurvedList"/>
    <dgm:cxn modelId="{B65510D8-4FF9-48E5-AA31-FEF0364DBDDC}" type="presParOf" srcId="{35513949-6A4D-4BBB-AD93-1C04A73B48B8}" destId="{EFE2BBCD-B8C1-4A57-9781-EFB1A7A5756B}" srcOrd="2" destOrd="0" presId="urn:microsoft.com/office/officeart/2008/layout/VerticalCurvedList"/>
    <dgm:cxn modelId="{2F722250-5D6F-430A-97D6-EA32D13CBC28}" type="presParOf" srcId="{35513949-6A4D-4BBB-AD93-1C04A73B48B8}" destId="{3D075A00-5706-4A70-A21C-BE3D85C24449}" srcOrd="3" destOrd="0" presId="urn:microsoft.com/office/officeart/2008/layout/VerticalCurvedList"/>
    <dgm:cxn modelId="{6842EF05-F0C8-4869-B10A-C468A02FE493}" type="presParOf" srcId="{4ACB7480-09A0-477D-9422-E7FB9D6D0C05}" destId="{FDD33ED0-4558-4FCC-89CA-0A626770D62E}" srcOrd="1" destOrd="0" presId="urn:microsoft.com/office/officeart/2008/layout/VerticalCurvedList"/>
    <dgm:cxn modelId="{A2DAA2C2-D4BE-4C89-A480-431573A47A16}" type="presParOf" srcId="{4ACB7480-09A0-477D-9422-E7FB9D6D0C05}" destId="{A4D593B8-D4FA-491B-B9A6-756B732227EE}" srcOrd="2" destOrd="0" presId="urn:microsoft.com/office/officeart/2008/layout/VerticalCurvedList"/>
    <dgm:cxn modelId="{A9A3F48A-3711-48A0-AF8B-02D62C0C521A}" type="presParOf" srcId="{A4D593B8-D4FA-491B-B9A6-756B732227EE}" destId="{3244CBD3-67DF-43DB-B44F-652260119EC4}" srcOrd="0" destOrd="0" presId="urn:microsoft.com/office/officeart/2008/layout/VerticalCurvedList"/>
    <dgm:cxn modelId="{5665DC88-7146-4268-8565-DD9ED3352699}" type="presParOf" srcId="{4ACB7480-09A0-477D-9422-E7FB9D6D0C05}" destId="{187EF932-EBAD-4DA7-BA44-8819D1703296}" srcOrd="3" destOrd="0" presId="urn:microsoft.com/office/officeart/2008/layout/VerticalCurvedList"/>
    <dgm:cxn modelId="{C263F24A-BB57-48F4-A3AB-B13E1D7D96D1}" type="presParOf" srcId="{4ACB7480-09A0-477D-9422-E7FB9D6D0C05}" destId="{20D6B55E-C3ED-41DD-ACDB-99E717679D4A}" srcOrd="4" destOrd="0" presId="urn:microsoft.com/office/officeart/2008/layout/VerticalCurvedList"/>
    <dgm:cxn modelId="{31C69D1D-652E-432F-A175-625F5E59D37C}" type="presParOf" srcId="{20D6B55E-C3ED-41DD-ACDB-99E717679D4A}" destId="{E665FA9F-780A-4BD4-BDFC-E677E04EEB0C}" srcOrd="0" destOrd="0" presId="urn:microsoft.com/office/officeart/2008/layout/VerticalCurvedList"/>
    <dgm:cxn modelId="{37A2F87F-5E9C-4CBF-A316-F31E8A929021}" type="presParOf" srcId="{4ACB7480-09A0-477D-9422-E7FB9D6D0C05}" destId="{5CE18954-ABF4-4458-A7A3-37CB5E5255E7}" srcOrd="5" destOrd="0" presId="urn:microsoft.com/office/officeart/2008/layout/VerticalCurvedList"/>
    <dgm:cxn modelId="{40494DD2-8DEC-4A49-8D19-4B2C76BB0F30}" type="presParOf" srcId="{4ACB7480-09A0-477D-9422-E7FB9D6D0C05}" destId="{364764ED-EE83-472A-91E5-6C456F0281CF}" srcOrd="6" destOrd="0" presId="urn:microsoft.com/office/officeart/2008/layout/VerticalCurvedList"/>
    <dgm:cxn modelId="{E73C793A-3930-48CD-9122-0478DA8C9F83}" type="presParOf" srcId="{364764ED-EE83-472A-91E5-6C456F0281CF}" destId="{D3DB1DF2-7B4A-4214-92D7-A6B2847B08B2}" srcOrd="0" destOrd="0" presId="urn:microsoft.com/office/officeart/2008/layout/VerticalCurvedList"/>
    <dgm:cxn modelId="{46D0EBED-C131-4586-A8AE-7648B9487BC1}" type="presParOf" srcId="{4ACB7480-09A0-477D-9422-E7FB9D6D0C05}" destId="{313296F2-818C-4EE7-8B31-427B4BBD6A8B}" srcOrd="7" destOrd="0" presId="urn:microsoft.com/office/officeart/2008/layout/VerticalCurvedList"/>
    <dgm:cxn modelId="{B9DC6F38-5623-4A51-9323-E0FC71DD96D3}" type="presParOf" srcId="{4ACB7480-09A0-477D-9422-E7FB9D6D0C05}" destId="{968B4357-45B5-4D5D-89E9-4052A8E20954}" srcOrd="8" destOrd="0" presId="urn:microsoft.com/office/officeart/2008/layout/VerticalCurvedList"/>
    <dgm:cxn modelId="{3FEB0D8C-A41D-47B2-88AF-1C52CD692F1C}" type="presParOf" srcId="{968B4357-45B5-4D5D-89E9-4052A8E20954}" destId="{2A115FDB-F4FB-4FE0-B43C-66C262593B0B}" srcOrd="0" destOrd="0" presId="urn:microsoft.com/office/officeart/2008/layout/VerticalCurvedList"/>
    <dgm:cxn modelId="{053E6D95-7EF1-4846-AC04-AEA191F9C1A0}" type="presParOf" srcId="{4ACB7480-09A0-477D-9422-E7FB9D6D0C05}" destId="{696703B9-4794-41EB-8FB7-7A266E64E192}" srcOrd="9" destOrd="0" presId="urn:microsoft.com/office/officeart/2008/layout/VerticalCurvedList"/>
    <dgm:cxn modelId="{EBF22458-4BAA-49FD-B46C-B6FE5CBE4E56}" type="presParOf" srcId="{4ACB7480-09A0-477D-9422-E7FB9D6D0C05}" destId="{32A8EC9A-5A08-4D7D-AF84-69E16EC7B64D}" srcOrd="10" destOrd="0" presId="urn:microsoft.com/office/officeart/2008/layout/VerticalCurvedList"/>
    <dgm:cxn modelId="{1341B5BD-D789-4CAF-B26D-E5B8023517AB}" type="presParOf" srcId="{32A8EC9A-5A08-4D7D-AF84-69E16EC7B64D}" destId="{ED4C4DF0-A46E-433C-84A9-8C954EE5C76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071D1A-878F-4225-B25D-889F111E16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B5F96BD-3CB7-42E7-AE57-F4B060E4BD29}">
      <dgm:prSet phldrT="[Text]"/>
      <dgm:spPr/>
      <dgm:t>
        <a:bodyPr/>
        <a:lstStyle/>
        <a:p>
          <a:r>
            <a:rPr lang="de-DE" dirty="0" smtClean="0"/>
            <a:t>Datenschutzerklärung Website	</a:t>
          </a:r>
          <a:endParaRPr lang="de-DE" dirty="0"/>
        </a:p>
      </dgm:t>
    </dgm:pt>
    <dgm:pt modelId="{E8E04E31-2C13-4F2F-9375-C7A5C11648BD}" type="parTrans" cxnId="{245AD0EA-28DC-4B10-BF68-04BB2FAB14E9}">
      <dgm:prSet/>
      <dgm:spPr/>
      <dgm:t>
        <a:bodyPr/>
        <a:lstStyle/>
        <a:p>
          <a:endParaRPr lang="de-DE"/>
        </a:p>
      </dgm:t>
    </dgm:pt>
    <dgm:pt modelId="{A76B4F98-CE50-4CEE-AB03-90E1FDDBAFD2}" type="sibTrans" cxnId="{245AD0EA-28DC-4B10-BF68-04BB2FAB14E9}">
      <dgm:prSet/>
      <dgm:spPr/>
      <dgm:t>
        <a:bodyPr/>
        <a:lstStyle/>
        <a:p>
          <a:endParaRPr lang="de-DE"/>
        </a:p>
      </dgm:t>
    </dgm:pt>
    <dgm:pt modelId="{01FFF852-76C1-4B69-9228-B0F55B3CF929}">
      <dgm:prSet phldrT="[Text]"/>
      <dgm:spPr/>
      <dgm:t>
        <a:bodyPr/>
        <a:lstStyle/>
        <a:p>
          <a:r>
            <a:rPr lang="de-DE" dirty="0" smtClean="0"/>
            <a:t>Sicherstellung Widerruf Einwilligung</a:t>
          </a:r>
          <a:endParaRPr lang="de-DE" dirty="0"/>
        </a:p>
      </dgm:t>
    </dgm:pt>
    <dgm:pt modelId="{ECA7B693-D239-4428-84D3-32B37E893D9E}" type="parTrans" cxnId="{F37E906B-0E7E-4657-BFBC-25F0DB15197B}">
      <dgm:prSet/>
      <dgm:spPr/>
      <dgm:t>
        <a:bodyPr/>
        <a:lstStyle/>
        <a:p>
          <a:endParaRPr lang="de-DE"/>
        </a:p>
      </dgm:t>
    </dgm:pt>
    <dgm:pt modelId="{3E12C455-78DB-4E84-8487-6C38732B4A73}" type="sibTrans" cxnId="{F37E906B-0E7E-4657-BFBC-25F0DB15197B}">
      <dgm:prSet/>
      <dgm:spPr/>
      <dgm:t>
        <a:bodyPr/>
        <a:lstStyle/>
        <a:p>
          <a:endParaRPr lang="de-DE"/>
        </a:p>
      </dgm:t>
    </dgm:pt>
    <dgm:pt modelId="{CE499DA2-932C-4899-8709-DD9A448E4962}">
      <dgm:prSet phldrT="[Text]"/>
      <dgm:spPr/>
      <dgm:t>
        <a:bodyPr/>
        <a:lstStyle/>
        <a:p>
          <a:r>
            <a:rPr lang="de-DE" dirty="0" smtClean="0"/>
            <a:t>Sicherstellung der Auskunftspflicht</a:t>
          </a:r>
          <a:endParaRPr lang="de-DE" dirty="0"/>
        </a:p>
      </dgm:t>
    </dgm:pt>
    <dgm:pt modelId="{F475BE36-D637-4FA2-A8C6-A6AFA0306F17}" type="parTrans" cxnId="{D02776E4-3D40-4C7C-B825-01E81AC6BAB6}">
      <dgm:prSet/>
      <dgm:spPr/>
      <dgm:t>
        <a:bodyPr/>
        <a:lstStyle/>
        <a:p>
          <a:endParaRPr lang="de-DE"/>
        </a:p>
      </dgm:t>
    </dgm:pt>
    <dgm:pt modelId="{4DFCDEDF-4087-42E4-AB20-29DA11D99C7F}" type="sibTrans" cxnId="{D02776E4-3D40-4C7C-B825-01E81AC6BAB6}">
      <dgm:prSet/>
      <dgm:spPr/>
      <dgm:t>
        <a:bodyPr/>
        <a:lstStyle/>
        <a:p>
          <a:endParaRPr lang="de-DE"/>
        </a:p>
      </dgm:t>
    </dgm:pt>
    <dgm:pt modelId="{D7FE3450-282C-4887-8BDB-28474C7E2FF8}">
      <dgm:prSet phldrT="[Text]"/>
      <dgm:spPr/>
      <dgm:t>
        <a:bodyPr/>
        <a:lstStyle/>
        <a:p>
          <a:r>
            <a:rPr lang="de-DE" dirty="0" smtClean="0"/>
            <a:t>Sicherstellung der Meldepflichten</a:t>
          </a:r>
          <a:endParaRPr lang="de-DE" dirty="0"/>
        </a:p>
      </dgm:t>
    </dgm:pt>
    <dgm:pt modelId="{452391B4-1CA6-487D-9317-6C0ED428C873}" type="parTrans" cxnId="{A146922F-EF96-46BE-9136-1EC259238E18}">
      <dgm:prSet/>
      <dgm:spPr/>
      <dgm:t>
        <a:bodyPr/>
        <a:lstStyle/>
        <a:p>
          <a:endParaRPr lang="de-DE"/>
        </a:p>
      </dgm:t>
    </dgm:pt>
    <dgm:pt modelId="{1C12B96B-AA61-4CCC-BDBE-10D8B2DBE9A4}" type="sibTrans" cxnId="{A146922F-EF96-46BE-9136-1EC259238E18}">
      <dgm:prSet/>
      <dgm:spPr/>
      <dgm:t>
        <a:bodyPr/>
        <a:lstStyle/>
        <a:p>
          <a:endParaRPr lang="de-DE"/>
        </a:p>
      </dgm:t>
    </dgm:pt>
    <dgm:pt modelId="{68C87DF4-731C-412D-818D-5322556B0A77}">
      <dgm:prSet phldrT="[Text]"/>
      <dgm:spPr/>
      <dgm:t>
        <a:bodyPr/>
        <a:lstStyle/>
        <a:p>
          <a:r>
            <a:rPr lang="de-DE" dirty="0" smtClean="0"/>
            <a:t>Datenschutzhinweise an Betroffene</a:t>
          </a:r>
          <a:endParaRPr lang="de-DE" dirty="0"/>
        </a:p>
      </dgm:t>
    </dgm:pt>
    <dgm:pt modelId="{03715AE9-89E1-4E07-AD3D-0931247B9B81}" type="parTrans" cxnId="{1D266041-23CF-43BE-81BF-2DB5F1081F7F}">
      <dgm:prSet/>
      <dgm:spPr/>
      <dgm:t>
        <a:bodyPr/>
        <a:lstStyle/>
        <a:p>
          <a:endParaRPr lang="de-DE"/>
        </a:p>
      </dgm:t>
    </dgm:pt>
    <dgm:pt modelId="{38023525-C49E-4AFD-9B27-793BDAA04700}" type="sibTrans" cxnId="{1D266041-23CF-43BE-81BF-2DB5F1081F7F}">
      <dgm:prSet/>
      <dgm:spPr/>
      <dgm:t>
        <a:bodyPr/>
        <a:lstStyle/>
        <a:p>
          <a:endParaRPr lang="de-DE"/>
        </a:p>
      </dgm:t>
    </dgm:pt>
    <dgm:pt modelId="{1CDC7C0A-33A3-438A-8262-7AD2654BE327}" type="pres">
      <dgm:prSet presAssocID="{A0071D1A-878F-4225-B25D-889F111E1646}" presName="Name0" presStyleCnt="0">
        <dgm:presLayoutVars>
          <dgm:chMax val="7"/>
          <dgm:chPref val="7"/>
          <dgm:dir/>
        </dgm:presLayoutVars>
      </dgm:prSet>
      <dgm:spPr/>
      <dgm:t>
        <a:bodyPr/>
        <a:lstStyle/>
        <a:p>
          <a:endParaRPr lang="de-DE"/>
        </a:p>
      </dgm:t>
    </dgm:pt>
    <dgm:pt modelId="{4ACB7480-09A0-477D-9422-E7FB9D6D0C05}" type="pres">
      <dgm:prSet presAssocID="{A0071D1A-878F-4225-B25D-889F111E1646}" presName="Name1" presStyleCnt="0"/>
      <dgm:spPr/>
    </dgm:pt>
    <dgm:pt modelId="{35513949-6A4D-4BBB-AD93-1C04A73B48B8}" type="pres">
      <dgm:prSet presAssocID="{A0071D1A-878F-4225-B25D-889F111E1646}" presName="cycle" presStyleCnt="0"/>
      <dgm:spPr/>
    </dgm:pt>
    <dgm:pt modelId="{3C7A5D3E-EF8F-421E-BF5A-71E9622845D5}" type="pres">
      <dgm:prSet presAssocID="{A0071D1A-878F-4225-B25D-889F111E1646}" presName="srcNode" presStyleLbl="node1" presStyleIdx="0" presStyleCnt="5"/>
      <dgm:spPr/>
    </dgm:pt>
    <dgm:pt modelId="{B8EFDDEF-E9DE-40A2-8B4F-13F4DF7B2359}" type="pres">
      <dgm:prSet presAssocID="{A0071D1A-878F-4225-B25D-889F111E1646}" presName="conn" presStyleLbl="parChTrans1D2" presStyleIdx="0" presStyleCnt="1"/>
      <dgm:spPr/>
      <dgm:t>
        <a:bodyPr/>
        <a:lstStyle/>
        <a:p>
          <a:endParaRPr lang="de-DE"/>
        </a:p>
      </dgm:t>
    </dgm:pt>
    <dgm:pt modelId="{EFE2BBCD-B8C1-4A57-9781-EFB1A7A5756B}" type="pres">
      <dgm:prSet presAssocID="{A0071D1A-878F-4225-B25D-889F111E1646}" presName="extraNode" presStyleLbl="node1" presStyleIdx="0" presStyleCnt="5"/>
      <dgm:spPr/>
    </dgm:pt>
    <dgm:pt modelId="{3D075A00-5706-4A70-A21C-BE3D85C24449}" type="pres">
      <dgm:prSet presAssocID="{A0071D1A-878F-4225-B25D-889F111E1646}" presName="dstNode" presStyleLbl="node1" presStyleIdx="0" presStyleCnt="5"/>
      <dgm:spPr/>
    </dgm:pt>
    <dgm:pt modelId="{FDD33ED0-4558-4FCC-89CA-0A626770D62E}" type="pres">
      <dgm:prSet presAssocID="{CB5F96BD-3CB7-42E7-AE57-F4B060E4BD29}" presName="text_1" presStyleLbl="node1" presStyleIdx="0" presStyleCnt="5">
        <dgm:presLayoutVars>
          <dgm:bulletEnabled val="1"/>
        </dgm:presLayoutVars>
      </dgm:prSet>
      <dgm:spPr/>
      <dgm:t>
        <a:bodyPr/>
        <a:lstStyle/>
        <a:p>
          <a:endParaRPr lang="de-DE"/>
        </a:p>
      </dgm:t>
    </dgm:pt>
    <dgm:pt modelId="{A4D593B8-D4FA-491B-B9A6-756B732227EE}" type="pres">
      <dgm:prSet presAssocID="{CB5F96BD-3CB7-42E7-AE57-F4B060E4BD29}" presName="accent_1" presStyleCnt="0"/>
      <dgm:spPr/>
    </dgm:pt>
    <dgm:pt modelId="{3244CBD3-67DF-43DB-B44F-652260119EC4}" type="pres">
      <dgm:prSet presAssocID="{CB5F96BD-3CB7-42E7-AE57-F4B060E4BD29}" presName="accentRepeatNode" presStyleLbl="solidFgAcc1" presStyleIdx="0" presStyleCnt="5"/>
      <dgm:spPr/>
    </dgm:pt>
    <dgm:pt modelId="{187EF932-EBAD-4DA7-BA44-8819D1703296}" type="pres">
      <dgm:prSet presAssocID="{68C87DF4-731C-412D-818D-5322556B0A77}" presName="text_2" presStyleLbl="node1" presStyleIdx="1" presStyleCnt="5">
        <dgm:presLayoutVars>
          <dgm:bulletEnabled val="1"/>
        </dgm:presLayoutVars>
      </dgm:prSet>
      <dgm:spPr/>
      <dgm:t>
        <a:bodyPr/>
        <a:lstStyle/>
        <a:p>
          <a:endParaRPr lang="de-DE"/>
        </a:p>
      </dgm:t>
    </dgm:pt>
    <dgm:pt modelId="{20D6B55E-C3ED-41DD-ACDB-99E717679D4A}" type="pres">
      <dgm:prSet presAssocID="{68C87DF4-731C-412D-818D-5322556B0A77}" presName="accent_2" presStyleCnt="0"/>
      <dgm:spPr/>
    </dgm:pt>
    <dgm:pt modelId="{E665FA9F-780A-4BD4-BDFC-E677E04EEB0C}" type="pres">
      <dgm:prSet presAssocID="{68C87DF4-731C-412D-818D-5322556B0A77}" presName="accentRepeatNode" presStyleLbl="solidFgAcc1" presStyleIdx="1" presStyleCnt="5"/>
      <dgm:spPr/>
    </dgm:pt>
    <dgm:pt modelId="{5CE18954-ABF4-4458-A7A3-37CB5E5255E7}" type="pres">
      <dgm:prSet presAssocID="{01FFF852-76C1-4B69-9228-B0F55B3CF929}" presName="text_3" presStyleLbl="node1" presStyleIdx="2" presStyleCnt="5">
        <dgm:presLayoutVars>
          <dgm:bulletEnabled val="1"/>
        </dgm:presLayoutVars>
      </dgm:prSet>
      <dgm:spPr/>
      <dgm:t>
        <a:bodyPr/>
        <a:lstStyle/>
        <a:p>
          <a:endParaRPr lang="de-DE"/>
        </a:p>
      </dgm:t>
    </dgm:pt>
    <dgm:pt modelId="{364764ED-EE83-472A-91E5-6C456F0281CF}" type="pres">
      <dgm:prSet presAssocID="{01FFF852-76C1-4B69-9228-B0F55B3CF929}" presName="accent_3" presStyleCnt="0"/>
      <dgm:spPr/>
    </dgm:pt>
    <dgm:pt modelId="{D3DB1DF2-7B4A-4214-92D7-A6B2847B08B2}" type="pres">
      <dgm:prSet presAssocID="{01FFF852-76C1-4B69-9228-B0F55B3CF929}" presName="accentRepeatNode" presStyleLbl="solidFgAcc1" presStyleIdx="2" presStyleCnt="5"/>
      <dgm:spPr/>
    </dgm:pt>
    <dgm:pt modelId="{313296F2-818C-4EE7-8B31-427B4BBD6A8B}" type="pres">
      <dgm:prSet presAssocID="{CE499DA2-932C-4899-8709-DD9A448E4962}" presName="text_4" presStyleLbl="node1" presStyleIdx="3" presStyleCnt="5">
        <dgm:presLayoutVars>
          <dgm:bulletEnabled val="1"/>
        </dgm:presLayoutVars>
      </dgm:prSet>
      <dgm:spPr/>
      <dgm:t>
        <a:bodyPr/>
        <a:lstStyle/>
        <a:p>
          <a:endParaRPr lang="de-DE"/>
        </a:p>
      </dgm:t>
    </dgm:pt>
    <dgm:pt modelId="{968B4357-45B5-4D5D-89E9-4052A8E20954}" type="pres">
      <dgm:prSet presAssocID="{CE499DA2-932C-4899-8709-DD9A448E4962}" presName="accent_4" presStyleCnt="0"/>
      <dgm:spPr/>
    </dgm:pt>
    <dgm:pt modelId="{2A115FDB-F4FB-4FE0-B43C-66C262593B0B}" type="pres">
      <dgm:prSet presAssocID="{CE499DA2-932C-4899-8709-DD9A448E4962}" presName="accentRepeatNode" presStyleLbl="solidFgAcc1" presStyleIdx="3" presStyleCnt="5"/>
      <dgm:spPr/>
    </dgm:pt>
    <dgm:pt modelId="{696703B9-4794-41EB-8FB7-7A266E64E192}" type="pres">
      <dgm:prSet presAssocID="{D7FE3450-282C-4887-8BDB-28474C7E2FF8}" presName="text_5" presStyleLbl="node1" presStyleIdx="4" presStyleCnt="5">
        <dgm:presLayoutVars>
          <dgm:bulletEnabled val="1"/>
        </dgm:presLayoutVars>
      </dgm:prSet>
      <dgm:spPr/>
      <dgm:t>
        <a:bodyPr/>
        <a:lstStyle/>
        <a:p>
          <a:endParaRPr lang="de-DE"/>
        </a:p>
      </dgm:t>
    </dgm:pt>
    <dgm:pt modelId="{32A8EC9A-5A08-4D7D-AF84-69E16EC7B64D}" type="pres">
      <dgm:prSet presAssocID="{D7FE3450-282C-4887-8BDB-28474C7E2FF8}" presName="accent_5" presStyleCnt="0"/>
      <dgm:spPr/>
    </dgm:pt>
    <dgm:pt modelId="{ED4C4DF0-A46E-433C-84A9-8C954EE5C764}" type="pres">
      <dgm:prSet presAssocID="{D7FE3450-282C-4887-8BDB-28474C7E2FF8}" presName="accentRepeatNode" presStyleLbl="solidFgAcc1" presStyleIdx="4" presStyleCnt="5"/>
      <dgm:spPr/>
    </dgm:pt>
  </dgm:ptLst>
  <dgm:cxnLst>
    <dgm:cxn modelId="{DC4B14D3-6F8E-4A3F-84C0-DF95E01B9AE2}" type="presOf" srcId="{01FFF852-76C1-4B69-9228-B0F55B3CF929}" destId="{5CE18954-ABF4-4458-A7A3-37CB5E5255E7}" srcOrd="0" destOrd="0" presId="urn:microsoft.com/office/officeart/2008/layout/VerticalCurvedList"/>
    <dgm:cxn modelId="{1D266041-23CF-43BE-81BF-2DB5F1081F7F}" srcId="{A0071D1A-878F-4225-B25D-889F111E1646}" destId="{68C87DF4-731C-412D-818D-5322556B0A77}" srcOrd="1" destOrd="0" parTransId="{03715AE9-89E1-4E07-AD3D-0931247B9B81}" sibTransId="{38023525-C49E-4AFD-9B27-793BDAA04700}"/>
    <dgm:cxn modelId="{F37E906B-0E7E-4657-BFBC-25F0DB15197B}" srcId="{A0071D1A-878F-4225-B25D-889F111E1646}" destId="{01FFF852-76C1-4B69-9228-B0F55B3CF929}" srcOrd="2" destOrd="0" parTransId="{ECA7B693-D239-4428-84D3-32B37E893D9E}" sibTransId="{3E12C455-78DB-4E84-8487-6C38732B4A73}"/>
    <dgm:cxn modelId="{245AD0EA-28DC-4B10-BF68-04BB2FAB14E9}" srcId="{A0071D1A-878F-4225-B25D-889F111E1646}" destId="{CB5F96BD-3CB7-42E7-AE57-F4B060E4BD29}" srcOrd="0" destOrd="0" parTransId="{E8E04E31-2C13-4F2F-9375-C7A5C11648BD}" sibTransId="{A76B4F98-CE50-4CEE-AB03-90E1FDDBAFD2}"/>
    <dgm:cxn modelId="{E80FC511-3E0F-4866-BC4B-02F18627CAFF}" type="presOf" srcId="{D7FE3450-282C-4887-8BDB-28474C7E2FF8}" destId="{696703B9-4794-41EB-8FB7-7A266E64E192}" srcOrd="0" destOrd="0" presId="urn:microsoft.com/office/officeart/2008/layout/VerticalCurvedList"/>
    <dgm:cxn modelId="{78C4C5FB-D820-40BE-B012-AF4C4E68CB6F}" type="presOf" srcId="{CB5F96BD-3CB7-42E7-AE57-F4B060E4BD29}" destId="{FDD33ED0-4558-4FCC-89CA-0A626770D62E}" srcOrd="0" destOrd="0" presId="urn:microsoft.com/office/officeart/2008/layout/VerticalCurvedList"/>
    <dgm:cxn modelId="{38555F97-FE4B-4B08-B2E5-BFD36221FC85}" type="presOf" srcId="{CE499DA2-932C-4899-8709-DD9A448E4962}" destId="{313296F2-818C-4EE7-8B31-427B4BBD6A8B}" srcOrd="0" destOrd="0" presId="urn:microsoft.com/office/officeart/2008/layout/VerticalCurvedList"/>
    <dgm:cxn modelId="{33210B9E-ADA7-4116-B30B-09FCA31EE466}" type="presOf" srcId="{68C87DF4-731C-412D-818D-5322556B0A77}" destId="{187EF932-EBAD-4DA7-BA44-8819D1703296}" srcOrd="0" destOrd="0" presId="urn:microsoft.com/office/officeart/2008/layout/VerticalCurvedList"/>
    <dgm:cxn modelId="{D02776E4-3D40-4C7C-B825-01E81AC6BAB6}" srcId="{A0071D1A-878F-4225-B25D-889F111E1646}" destId="{CE499DA2-932C-4899-8709-DD9A448E4962}" srcOrd="3" destOrd="0" parTransId="{F475BE36-D637-4FA2-A8C6-A6AFA0306F17}" sibTransId="{4DFCDEDF-4087-42E4-AB20-29DA11D99C7F}"/>
    <dgm:cxn modelId="{A146922F-EF96-46BE-9136-1EC259238E18}" srcId="{A0071D1A-878F-4225-B25D-889F111E1646}" destId="{D7FE3450-282C-4887-8BDB-28474C7E2FF8}" srcOrd="4" destOrd="0" parTransId="{452391B4-1CA6-487D-9317-6C0ED428C873}" sibTransId="{1C12B96B-AA61-4CCC-BDBE-10D8B2DBE9A4}"/>
    <dgm:cxn modelId="{702A2ED5-A337-4F24-8FE5-8284B7705A46}" type="presOf" srcId="{A76B4F98-CE50-4CEE-AB03-90E1FDDBAFD2}" destId="{B8EFDDEF-E9DE-40A2-8B4F-13F4DF7B2359}" srcOrd="0" destOrd="0" presId="urn:microsoft.com/office/officeart/2008/layout/VerticalCurvedList"/>
    <dgm:cxn modelId="{A9FDCE68-BA11-41F7-A04E-45F2E49CF8FE}" type="presOf" srcId="{A0071D1A-878F-4225-B25D-889F111E1646}" destId="{1CDC7C0A-33A3-438A-8262-7AD2654BE327}" srcOrd="0" destOrd="0" presId="urn:microsoft.com/office/officeart/2008/layout/VerticalCurvedList"/>
    <dgm:cxn modelId="{D26052A9-3E62-480A-A5A4-0A8C079A035D}" type="presParOf" srcId="{1CDC7C0A-33A3-438A-8262-7AD2654BE327}" destId="{4ACB7480-09A0-477D-9422-E7FB9D6D0C05}" srcOrd="0" destOrd="0" presId="urn:microsoft.com/office/officeart/2008/layout/VerticalCurvedList"/>
    <dgm:cxn modelId="{3C026DB1-0CD4-4EF1-AF5F-D909514E7EE6}" type="presParOf" srcId="{4ACB7480-09A0-477D-9422-E7FB9D6D0C05}" destId="{35513949-6A4D-4BBB-AD93-1C04A73B48B8}" srcOrd="0" destOrd="0" presId="urn:microsoft.com/office/officeart/2008/layout/VerticalCurvedList"/>
    <dgm:cxn modelId="{3D88D83B-D597-4B38-9055-88D5188B6979}" type="presParOf" srcId="{35513949-6A4D-4BBB-AD93-1C04A73B48B8}" destId="{3C7A5D3E-EF8F-421E-BF5A-71E9622845D5}" srcOrd="0" destOrd="0" presId="urn:microsoft.com/office/officeart/2008/layout/VerticalCurvedList"/>
    <dgm:cxn modelId="{C3909BAF-3572-48CC-AA0E-20FEDAB76423}" type="presParOf" srcId="{35513949-6A4D-4BBB-AD93-1C04A73B48B8}" destId="{B8EFDDEF-E9DE-40A2-8B4F-13F4DF7B2359}" srcOrd="1" destOrd="0" presId="urn:microsoft.com/office/officeart/2008/layout/VerticalCurvedList"/>
    <dgm:cxn modelId="{B65510D8-4FF9-48E5-AA31-FEF0364DBDDC}" type="presParOf" srcId="{35513949-6A4D-4BBB-AD93-1C04A73B48B8}" destId="{EFE2BBCD-B8C1-4A57-9781-EFB1A7A5756B}" srcOrd="2" destOrd="0" presId="urn:microsoft.com/office/officeart/2008/layout/VerticalCurvedList"/>
    <dgm:cxn modelId="{2F722250-5D6F-430A-97D6-EA32D13CBC28}" type="presParOf" srcId="{35513949-6A4D-4BBB-AD93-1C04A73B48B8}" destId="{3D075A00-5706-4A70-A21C-BE3D85C24449}" srcOrd="3" destOrd="0" presId="urn:microsoft.com/office/officeart/2008/layout/VerticalCurvedList"/>
    <dgm:cxn modelId="{6842EF05-F0C8-4869-B10A-C468A02FE493}" type="presParOf" srcId="{4ACB7480-09A0-477D-9422-E7FB9D6D0C05}" destId="{FDD33ED0-4558-4FCC-89CA-0A626770D62E}" srcOrd="1" destOrd="0" presId="urn:microsoft.com/office/officeart/2008/layout/VerticalCurvedList"/>
    <dgm:cxn modelId="{A2DAA2C2-D4BE-4C89-A480-431573A47A16}" type="presParOf" srcId="{4ACB7480-09A0-477D-9422-E7FB9D6D0C05}" destId="{A4D593B8-D4FA-491B-B9A6-756B732227EE}" srcOrd="2" destOrd="0" presId="urn:microsoft.com/office/officeart/2008/layout/VerticalCurvedList"/>
    <dgm:cxn modelId="{A9A3F48A-3711-48A0-AF8B-02D62C0C521A}" type="presParOf" srcId="{A4D593B8-D4FA-491B-B9A6-756B732227EE}" destId="{3244CBD3-67DF-43DB-B44F-652260119EC4}" srcOrd="0" destOrd="0" presId="urn:microsoft.com/office/officeart/2008/layout/VerticalCurvedList"/>
    <dgm:cxn modelId="{5665DC88-7146-4268-8565-DD9ED3352699}" type="presParOf" srcId="{4ACB7480-09A0-477D-9422-E7FB9D6D0C05}" destId="{187EF932-EBAD-4DA7-BA44-8819D1703296}" srcOrd="3" destOrd="0" presId="urn:microsoft.com/office/officeart/2008/layout/VerticalCurvedList"/>
    <dgm:cxn modelId="{C263F24A-BB57-48F4-A3AB-B13E1D7D96D1}" type="presParOf" srcId="{4ACB7480-09A0-477D-9422-E7FB9D6D0C05}" destId="{20D6B55E-C3ED-41DD-ACDB-99E717679D4A}" srcOrd="4" destOrd="0" presId="urn:microsoft.com/office/officeart/2008/layout/VerticalCurvedList"/>
    <dgm:cxn modelId="{31C69D1D-652E-432F-A175-625F5E59D37C}" type="presParOf" srcId="{20D6B55E-C3ED-41DD-ACDB-99E717679D4A}" destId="{E665FA9F-780A-4BD4-BDFC-E677E04EEB0C}" srcOrd="0" destOrd="0" presId="urn:microsoft.com/office/officeart/2008/layout/VerticalCurvedList"/>
    <dgm:cxn modelId="{37A2F87F-5E9C-4CBF-A316-F31E8A929021}" type="presParOf" srcId="{4ACB7480-09A0-477D-9422-E7FB9D6D0C05}" destId="{5CE18954-ABF4-4458-A7A3-37CB5E5255E7}" srcOrd="5" destOrd="0" presId="urn:microsoft.com/office/officeart/2008/layout/VerticalCurvedList"/>
    <dgm:cxn modelId="{40494DD2-8DEC-4A49-8D19-4B2C76BB0F30}" type="presParOf" srcId="{4ACB7480-09A0-477D-9422-E7FB9D6D0C05}" destId="{364764ED-EE83-472A-91E5-6C456F0281CF}" srcOrd="6" destOrd="0" presId="urn:microsoft.com/office/officeart/2008/layout/VerticalCurvedList"/>
    <dgm:cxn modelId="{E73C793A-3930-48CD-9122-0478DA8C9F83}" type="presParOf" srcId="{364764ED-EE83-472A-91E5-6C456F0281CF}" destId="{D3DB1DF2-7B4A-4214-92D7-A6B2847B08B2}" srcOrd="0" destOrd="0" presId="urn:microsoft.com/office/officeart/2008/layout/VerticalCurvedList"/>
    <dgm:cxn modelId="{46D0EBED-C131-4586-A8AE-7648B9487BC1}" type="presParOf" srcId="{4ACB7480-09A0-477D-9422-E7FB9D6D0C05}" destId="{313296F2-818C-4EE7-8B31-427B4BBD6A8B}" srcOrd="7" destOrd="0" presId="urn:microsoft.com/office/officeart/2008/layout/VerticalCurvedList"/>
    <dgm:cxn modelId="{B9DC6F38-5623-4A51-9323-E0FC71DD96D3}" type="presParOf" srcId="{4ACB7480-09A0-477D-9422-E7FB9D6D0C05}" destId="{968B4357-45B5-4D5D-89E9-4052A8E20954}" srcOrd="8" destOrd="0" presId="urn:microsoft.com/office/officeart/2008/layout/VerticalCurvedList"/>
    <dgm:cxn modelId="{3FEB0D8C-A41D-47B2-88AF-1C52CD692F1C}" type="presParOf" srcId="{968B4357-45B5-4D5D-89E9-4052A8E20954}" destId="{2A115FDB-F4FB-4FE0-B43C-66C262593B0B}" srcOrd="0" destOrd="0" presId="urn:microsoft.com/office/officeart/2008/layout/VerticalCurvedList"/>
    <dgm:cxn modelId="{053E6D95-7EF1-4846-AC04-AEA191F9C1A0}" type="presParOf" srcId="{4ACB7480-09A0-477D-9422-E7FB9D6D0C05}" destId="{696703B9-4794-41EB-8FB7-7A266E64E192}" srcOrd="9" destOrd="0" presId="urn:microsoft.com/office/officeart/2008/layout/VerticalCurvedList"/>
    <dgm:cxn modelId="{EBF22458-4BAA-49FD-B46C-B6FE5CBE4E56}" type="presParOf" srcId="{4ACB7480-09A0-477D-9422-E7FB9D6D0C05}" destId="{32A8EC9A-5A08-4D7D-AF84-69E16EC7B64D}" srcOrd="10" destOrd="0" presId="urn:microsoft.com/office/officeart/2008/layout/VerticalCurvedList"/>
    <dgm:cxn modelId="{1341B5BD-D789-4CAF-B26D-E5B8023517AB}" type="presParOf" srcId="{32A8EC9A-5A08-4D7D-AF84-69E16EC7B64D}" destId="{ED4C4DF0-A46E-433C-84A9-8C954EE5C76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0071D1A-878F-4225-B25D-889F111E164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CB5F96BD-3CB7-42E7-AE57-F4B060E4BD29}">
      <dgm:prSet phldrT="[Text]"/>
      <dgm:spPr/>
      <dgm:t>
        <a:bodyPr/>
        <a:lstStyle/>
        <a:p>
          <a:r>
            <a:rPr lang="de-DE" dirty="0" smtClean="0"/>
            <a:t>Speicher- und Löschkonzept </a:t>
          </a:r>
          <a:endParaRPr lang="de-DE" dirty="0"/>
        </a:p>
      </dgm:t>
    </dgm:pt>
    <dgm:pt modelId="{E8E04E31-2C13-4F2F-9375-C7A5C11648BD}" type="parTrans" cxnId="{245AD0EA-28DC-4B10-BF68-04BB2FAB14E9}">
      <dgm:prSet/>
      <dgm:spPr/>
      <dgm:t>
        <a:bodyPr/>
        <a:lstStyle/>
        <a:p>
          <a:endParaRPr lang="de-DE"/>
        </a:p>
      </dgm:t>
    </dgm:pt>
    <dgm:pt modelId="{A76B4F98-CE50-4CEE-AB03-90E1FDDBAFD2}" type="sibTrans" cxnId="{245AD0EA-28DC-4B10-BF68-04BB2FAB14E9}">
      <dgm:prSet/>
      <dgm:spPr/>
      <dgm:t>
        <a:bodyPr/>
        <a:lstStyle/>
        <a:p>
          <a:endParaRPr lang="de-DE"/>
        </a:p>
      </dgm:t>
    </dgm:pt>
    <dgm:pt modelId="{01FFF852-76C1-4B69-9228-B0F55B3CF929}">
      <dgm:prSet phldrT="[Text]"/>
      <dgm:spPr/>
      <dgm:t>
        <a:bodyPr/>
        <a:lstStyle/>
        <a:p>
          <a:r>
            <a:rPr lang="de-DE" dirty="0" smtClean="0"/>
            <a:t>Eingabekontrolle </a:t>
          </a:r>
          <a:endParaRPr lang="de-DE" dirty="0"/>
        </a:p>
      </dgm:t>
    </dgm:pt>
    <dgm:pt modelId="{ECA7B693-D239-4428-84D3-32B37E893D9E}" type="parTrans" cxnId="{F37E906B-0E7E-4657-BFBC-25F0DB15197B}">
      <dgm:prSet/>
      <dgm:spPr/>
      <dgm:t>
        <a:bodyPr/>
        <a:lstStyle/>
        <a:p>
          <a:endParaRPr lang="de-DE"/>
        </a:p>
      </dgm:t>
    </dgm:pt>
    <dgm:pt modelId="{3E12C455-78DB-4E84-8487-6C38732B4A73}" type="sibTrans" cxnId="{F37E906B-0E7E-4657-BFBC-25F0DB15197B}">
      <dgm:prSet/>
      <dgm:spPr/>
      <dgm:t>
        <a:bodyPr/>
        <a:lstStyle/>
        <a:p>
          <a:endParaRPr lang="de-DE"/>
        </a:p>
      </dgm:t>
    </dgm:pt>
    <dgm:pt modelId="{CE499DA2-932C-4899-8709-DD9A448E4962}">
      <dgm:prSet phldrT="[Text]"/>
      <dgm:spPr/>
      <dgm:t>
        <a:bodyPr/>
        <a:lstStyle/>
        <a:p>
          <a:r>
            <a:rPr lang="de-DE" dirty="0" smtClean="0"/>
            <a:t>TOMs-Sicherheitsmaßnahmen</a:t>
          </a:r>
          <a:endParaRPr lang="de-DE" dirty="0"/>
        </a:p>
      </dgm:t>
    </dgm:pt>
    <dgm:pt modelId="{F475BE36-D637-4FA2-A8C6-A6AFA0306F17}" type="parTrans" cxnId="{D02776E4-3D40-4C7C-B825-01E81AC6BAB6}">
      <dgm:prSet/>
      <dgm:spPr/>
      <dgm:t>
        <a:bodyPr/>
        <a:lstStyle/>
        <a:p>
          <a:endParaRPr lang="de-DE"/>
        </a:p>
      </dgm:t>
    </dgm:pt>
    <dgm:pt modelId="{4DFCDEDF-4087-42E4-AB20-29DA11D99C7F}" type="sibTrans" cxnId="{D02776E4-3D40-4C7C-B825-01E81AC6BAB6}">
      <dgm:prSet/>
      <dgm:spPr/>
      <dgm:t>
        <a:bodyPr/>
        <a:lstStyle/>
        <a:p>
          <a:endParaRPr lang="de-DE"/>
        </a:p>
      </dgm:t>
    </dgm:pt>
    <dgm:pt modelId="{D7FE3450-282C-4887-8BDB-28474C7E2FF8}">
      <dgm:prSet phldrT="[Text]"/>
      <dgm:spPr/>
      <dgm:t>
        <a:bodyPr/>
        <a:lstStyle/>
        <a:p>
          <a:r>
            <a:rPr lang="de-DE" dirty="0" smtClean="0"/>
            <a:t>Dokumentation Datenpannen</a:t>
          </a:r>
          <a:endParaRPr lang="de-DE" dirty="0"/>
        </a:p>
      </dgm:t>
    </dgm:pt>
    <dgm:pt modelId="{452391B4-1CA6-487D-9317-6C0ED428C873}" type="parTrans" cxnId="{A146922F-EF96-46BE-9136-1EC259238E18}">
      <dgm:prSet/>
      <dgm:spPr/>
      <dgm:t>
        <a:bodyPr/>
        <a:lstStyle/>
        <a:p>
          <a:endParaRPr lang="de-DE"/>
        </a:p>
      </dgm:t>
    </dgm:pt>
    <dgm:pt modelId="{1C12B96B-AA61-4CCC-BDBE-10D8B2DBE9A4}" type="sibTrans" cxnId="{A146922F-EF96-46BE-9136-1EC259238E18}">
      <dgm:prSet/>
      <dgm:spPr/>
      <dgm:t>
        <a:bodyPr/>
        <a:lstStyle/>
        <a:p>
          <a:endParaRPr lang="de-DE"/>
        </a:p>
      </dgm:t>
    </dgm:pt>
    <dgm:pt modelId="{68C87DF4-731C-412D-818D-5322556B0A77}">
      <dgm:prSet phldrT="[Text]"/>
      <dgm:spPr/>
      <dgm:t>
        <a:bodyPr/>
        <a:lstStyle/>
        <a:p>
          <a:r>
            <a:rPr lang="de-DE" dirty="0" smtClean="0"/>
            <a:t>Berechtigungskonzept</a:t>
          </a:r>
          <a:endParaRPr lang="de-DE" dirty="0"/>
        </a:p>
      </dgm:t>
    </dgm:pt>
    <dgm:pt modelId="{03715AE9-89E1-4E07-AD3D-0931247B9B81}" type="parTrans" cxnId="{1D266041-23CF-43BE-81BF-2DB5F1081F7F}">
      <dgm:prSet/>
      <dgm:spPr/>
      <dgm:t>
        <a:bodyPr/>
        <a:lstStyle/>
        <a:p>
          <a:endParaRPr lang="de-DE"/>
        </a:p>
      </dgm:t>
    </dgm:pt>
    <dgm:pt modelId="{38023525-C49E-4AFD-9B27-793BDAA04700}" type="sibTrans" cxnId="{1D266041-23CF-43BE-81BF-2DB5F1081F7F}">
      <dgm:prSet/>
      <dgm:spPr/>
      <dgm:t>
        <a:bodyPr/>
        <a:lstStyle/>
        <a:p>
          <a:endParaRPr lang="de-DE"/>
        </a:p>
      </dgm:t>
    </dgm:pt>
    <dgm:pt modelId="{1CDC7C0A-33A3-438A-8262-7AD2654BE327}" type="pres">
      <dgm:prSet presAssocID="{A0071D1A-878F-4225-B25D-889F111E1646}" presName="Name0" presStyleCnt="0">
        <dgm:presLayoutVars>
          <dgm:chMax val="7"/>
          <dgm:chPref val="7"/>
          <dgm:dir/>
        </dgm:presLayoutVars>
      </dgm:prSet>
      <dgm:spPr/>
      <dgm:t>
        <a:bodyPr/>
        <a:lstStyle/>
        <a:p>
          <a:endParaRPr lang="de-DE"/>
        </a:p>
      </dgm:t>
    </dgm:pt>
    <dgm:pt modelId="{4ACB7480-09A0-477D-9422-E7FB9D6D0C05}" type="pres">
      <dgm:prSet presAssocID="{A0071D1A-878F-4225-B25D-889F111E1646}" presName="Name1" presStyleCnt="0"/>
      <dgm:spPr/>
    </dgm:pt>
    <dgm:pt modelId="{35513949-6A4D-4BBB-AD93-1C04A73B48B8}" type="pres">
      <dgm:prSet presAssocID="{A0071D1A-878F-4225-B25D-889F111E1646}" presName="cycle" presStyleCnt="0"/>
      <dgm:spPr/>
    </dgm:pt>
    <dgm:pt modelId="{3C7A5D3E-EF8F-421E-BF5A-71E9622845D5}" type="pres">
      <dgm:prSet presAssocID="{A0071D1A-878F-4225-B25D-889F111E1646}" presName="srcNode" presStyleLbl="node1" presStyleIdx="0" presStyleCnt="5"/>
      <dgm:spPr/>
    </dgm:pt>
    <dgm:pt modelId="{B8EFDDEF-E9DE-40A2-8B4F-13F4DF7B2359}" type="pres">
      <dgm:prSet presAssocID="{A0071D1A-878F-4225-B25D-889F111E1646}" presName="conn" presStyleLbl="parChTrans1D2" presStyleIdx="0" presStyleCnt="1"/>
      <dgm:spPr/>
      <dgm:t>
        <a:bodyPr/>
        <a:lstStyle/>
        <a:p>
          <a:endParaRPr lang="de-DE"/>
        </a:p>
      </dgm:t>
    </dgm:pt>
    <dgm:pt modelId="{EFE2BBCD-B8C1-4A57-9781-EFB1A7A5756B}" type="pres">
      <dgm:prSet presAssocID="{A0071D1A-878F-4225-B25D-889F111E1646}" presName="extraNode" presStyleLbl="node1" presStyleIdx="0" presStyleCnt="5"/>
      <dgm:spPr/>
    </dgm:pt>
    <dgm:pt modelId="{3D075A00-5706-4A70-A21C-BE3D85C24449}" type="pres">
      <dgm:prSet presAssocID="{A0071D1A-878F-4225-B25D-889F111E1646}" presName="dstNode" presStyleLbl="node1" presStyleIdx="0" presStyleCnt="5"/>
      <dgm:spPr/>
    </dgm:pt>
    <dgm:pt modelId="{FDD33ED0-4558-4FCC-89CA-0A626770D62E}" type="pres">
      <dgm:prSet presAssocID="{CB5F96BD-3CB7-42E7-AE57-F4B060E4BD29}" presName="text_1" presStyleLbl="node1" presStyleIdx="0" presStyleCnt="5">
        <dgm:presLayoutVars>
          <dgm:bulletEnabled val="1"/>
        </dgm:presLayoutVars>
      </dgm:prSet>
      <dgm:spPr/>
      <dgm:t>
        <a:bodyPr/>
        <a:lstStyle/>
        <a:p>
          <a:endParaRPr lang="de-DE"/>
        </a:p>
      </dgm:t>
    </dgm:pt>
    <dgm:pt modelId="{A4D593B8-D4FA-491B-B9A6-756B732227EE}" type="pres">
      <dgm:prSet presAssocID="{CB5F96BD-3CB7-42E7-AE57-F4B060E4BD29}" presName="accent_1" presStyleCnt="0"/>
      <dgm:spPr/>
    </dgm:pt>
    <dgm:pt modelId="{3244CBD3-67DF-43DB-B44F-652260119EC4}" type="pres">
      <dgm:prSet presAssocID="{CB5F96BD-3CB7-42E7-AE57-F4B060E4BD29}" presName="accentRepeatNode" presStyleLbl="solidFgAcc1" presStyleIdx="0" presStyleCnt="5"/>
      <dgm:spPr/>
    </dgm:pt>
    <dgm:pt modelId="{187EF932-EBAD-4DA7-BA44-8819D1703296}" type="pres">
      <dgm:prSet presAssocID="{68C87DF4-731C-412D-818D-5322556B0A77}" presName="text_2" presStyleLbl="node1" presStyleIdx="1" presStyleCnt="5">
        <dgm:presLayoutVars>
          <dgm:bulletEnabled val="1"/>
        </dgm:presLayoutVars>
      </dgm:prSet>
      <dgm:spPr/>
      <dgm:t>
        <a:bodyPr/>
        <a:lstStyle/>
        <a:p>
          <a:endParaRPr lang="de-DE"/>
        </a:p>
      </dgm:t>
    </dgm:pt>
    <dgm:pt modelId="{20D6B55E-C3ED-41DD-ACDB-99E717679D4A}" type="pres">
      <dgm:prSet presAssocID="{68C87DF4-731C-412D-818D-5322556B0A77}" presName="accent_2" presStyleCnt="0"/>
      <dgm:spPr/>
    </dgm:pt>
    <dgm:pt modelId="{E665FA9F-780A-4BD4-BDFC-E677E04EEB0C}" type="pres">
      <dgm:prSet presAssocID="{68C87DF4-731C-412D-818D-5322556B0A77}" presName="accentRepeatNode" presStyleLbl="solidFgAcc1" presStyleIdx="1" presStyleCnt="5"/>
      <dgm:spPr/>
    </dgm:pt>
    <dgm:pt modelId="{5CE18954-ABF4-4458-A7A3-37CB5E5255E7}" type="pres">
      <dgm:prSet presAssocID="{01FFF852-76C1-4B69-9228-B0F55B3CF929}" presName="text_3" presStyleLbl="node1" presStyleIdx="2" presStyleCnt="5">
        <dgm:presLayoutVars>
          <dgm:bulletEnabled val="1"/>
        </dgm:presLayoutVars>
      </dgm:prSet>
      <dgm:spPr/>
      <dgm:t>
        <a:bodyPr/>
        <a:lstStyle/>
        <a:p>
          <a:endParaRPr lang="de-DE"/>
        </a:p>
      </dgm:t>
    </dgm:pt>
    <dgm:pt modelId="{364764ED-EE83-472A-91E5-6C456F0281CF}" type="pres">
      <dgm:prSet presAssocID="{01FFF852-76C1-4B69-9228-B0F55B3CF929}" presName="accent_3" presStyleCnt="0"/>
      <dgm:spPr/>
    </dgm:pt>
    <dgm:pt modelId="{D3DB1DF2-7B4A-4214-92D7-A6B2847B08B2}" type="pres">
      <dgm:prSet presAssocID="{01FFF852-76C1-4B69-9228-B0F55B3CF929}" presName="accentRepeatNode" presStyleLbl="solidFgAcc1" presStyleIdx="2" presStyleCnt="5"/>
      <dgm:spPr/>
    </dgm:pt>
    <dgm:pt modelId="{313296F2-818C-4EE7-8B31-427B4BBD6A8B}" type="pres">
      <dgm:prSet presAssocID="{CE499DA2-932C-4899-8709-DD9A448E4962}" presName="text_4" presStyleLbl="node1" presStyleIdx="3" presStyleCnt="5">
        <dgm:presLayoutVars>
          <dgm:bulletEnabled val="1"/>
        </dgm:presLayoutVars>
      </dgm:prSet>
      <dgm:spPr/>
      <dgm:t>
        <a:bodyPr/>
        <a:lstStyle/>
        <a:p>
          <a:endParaRPr lang="de-DE"/>
        </a:p>
      </dgm:t>
    </dgm:pt>
    <dgm:pt modelId="{968B4357-45B5-4D5D-89E9-4052A8E20954}" type="pres">
      <dgm:prSet presAssocID="{CE499DA2-932C-4899-8709-DD9A448E4962}" presName="accent_4" presStyleCnt="0"/>
      <dgm:spPr/>
    </dgm:pt>
    <dgm:pt modelId="{2A115FDB-F4FB-4FE0-B43C-66C262593B0B}" type="pres">
      <dgm:prSet presAssocID="{CE499DA2-932C-4899-8709-DD9A448E4962}" presName="accentRepeatNode" presStyleLbl="solidFgAcc1" presStyleIdx="3" presStyleCnt="5"/>
      <dgm:spPr/>
    </dgm:pt>
    <dgm:pt modelId="{696703B9-4794-41EB-8FB7-7A266E64E192}" type="pres">
      <dgm:prSet presAssocID="{D7FE3450-282C-4887-8BDB-28474C7E2FF8}" presName="text_5" presStyleLbl="node1" presStyleIdx="4" presStyleCnt="5">
        <dgm:presLayoutVars>
          <dgm:bulletEnabled val="1"/>
        </dgm:presLayoutVars>
      </dgm:prSet>
      <dgm:spPr/>
      <dgm:t>
        <a:bodyPr/>
        <a:lstStyle/>
        <a:p>
          <a:endParaRPr lang="de-DE"/>
        </a:p>
      </dgm:t>
    </dgm:pt>
    <dgm:pt modelId="{32A8EC9A-5A08-4D7D-AF84-69E16EC7B64D}" type="pres">
      <dgm:prSet presAssocID="{D7FE3450-282C-4887-8BDB-28474C7E2FF8}" presName="accent_5" presStyleCnt="0"/>
      <dgm:spPr/>
    </dgm:pt>
    <dgm:pt modelId="{ED4C4DF0-A46E-433C-84A9-8C954EE5C764}" type="pres">
      <dgm:prSet presAssocID="{D7FE3450-282C-4887-8BDB-28474C7E2FF8}" presName="accentRepeatNode" presStyleLbl="solidFgAcc1" presStyleIdx="4" presStyleCnt="5"/>
      <dgm:spPr/>
    </dgm:pt>
  </dgm:ptLst>
  <dgm:cxnLst>
    <dgm:cxn modelId="{DC4B14D3-6F8E-4A3F-84C0-DF95E01B9AE2}" type="presOf" srcId="{01FFF852-76C1-4B69-9228-B0F55B3CF929}" destId="{5CE18954-ABF4-4458-A7A3-37CB5E5255E7}" srcOrd="0" destOrd="0" presId="urn:microsoft.com/office/officeart/2008/layout/VerticalCurvedList"/>
    <dgm:cxn modelId="{1D266041-23CF-43BE-81BF-2DB5F1081F7F}" srcId="{A0071D1A-878F-4225-B25D-889F111E1646}" destId="{68C87DF4-731C-412D-818D-5322556B0A77}" srcOrd="1" destOrd="0" parTransId="{03715AE9-89E1-4E07-AD3D-0931247B9B81}" sibTransId="{38023525-C49E-4AFD-9B27-793BDAA04700}"/>
    <dgm:cxn modelId="{F37E906B-0E7E-4657-BFBC-25F0DB15197B}" srcId="{A0071D1A-878F-4225-B25D-889F111E1646}" destId="{01FFF852-76C1-4B69-9228-B0F55B3CF929}" srcOrd="2" destOrd="0" parTransId="{ECA7B693-D239-4428-84D3-32B37E893D9E}" sibTransId="{3E12C455-78DB-4E84-8487-6C38732B4A73}"/>
    <dgm:cxn modelId="{245AD0EA-28DC-4B10-BF68-04BB2FAB14E9}" srcId="{A0071D1A-878F-4225-B25D-889F111E1646}" destId="{CB5F96BD-3CB7-42E7-AE57-F4B060E4BD29}" srcOrd="0" destOrd="0" parTransId="{E8E04E31-2C13-4F2F-9375-C7A5C11648BD}" sibTransId="{A76B4F98-CE50-4CEE-AB03-90E1FDDBAFD2}"/>
    <dgm:cxn modelId="{E80FC511-3E0F-4866-BC4B-02F18627CAFF}" type="presOf" srcId="{D7FE3450-282C-4887-8BDB-28474C7E2FF8}" destId="{696703B9-4794-41EB-8FB7-7A266E64E192}" srcOrd="0" destOrd="0" presId="urn:microsoft.com/office/officeart/2008/layout/VerticalCurvedList"/>
    <dgm:cxn modelId="{78C4C5FB-D820-40BE-B012-AF4C4E68CB6F}" type="presOf" srcId="{CB5F96BD-3CB7-42E7-AE57-F4B060E4BD29}" destId="{FDD33ED0-4558-4FCC-89CA-0A626770D62E}" srcOrd="0" destOrd="0" presId="urn:microsoft.com/office/officeart/2008/layout/VerticalCurvedList"/>
    <dgm:cxn modelId="{38555F97-FE4B-4B08-B2E5-BFD36221FC85}" type="presOf" srcId="{CE499DA2-932C-4899-8709-DD9A448E4962}" destId="{313296F2-818C-4EE7-8B31-427B4BBD6A8B}" srcOrd="0" destOrd="0" presId="urn:microsoft.com/office/officeart/2008/layout/VerticalCurvedList"/>
    <dgm:cxn modelId="{33210B9E-ADA7-4116-B30B-09FCA31EE466}" type="presOf" srcId="{68C87DF4-731C-412D-818D-5322556B0A77}" destId="{187EF932-EBAD-4DA7-BA44-8819D1703296}" srcOrd="0" destOrd="0" presId="urn:microsoft.com/office/officeart/2008/layout/VerticalCurvedList"/>
    <dgm:cxn modelId="{D02776E4-3D40-4C7C-B825-01E81AC6BAB6}" srcId="{A0071D1A-878F-4225-B25D-889F111E1646}" destId="{CE499DA2-932C-4899-8709-DD9A448E4962}" srcOrd="3" destOrd="0" parTransId="{F475BE36-D637-4FA2-A8C6-A6AFA0306F17}" sibTransId="{4DFCDEDF-4087-42E4-AB20-29DA11D99C7F}"/>
    <dgm:cxn modelId="{A146922F-EF96-46BE-9136-1EC259238E18}" srcId="{A0071D1A-878F-4225-B25D-889F111E1646}" destId="{D7FE3450-282C-4887-8BDB-28474C7E2FF8}" srcOrd="4" destOrd="0" parTransId="{452391B4-1CA6-487D-9317-6C0ED428C873}" sibTransId="{1C12B96B-AA61-4CCC-BDBE-10D8B2DBE9A4}"/>
    <dgm:cxn modelId="{702A2ED5-A337-4F24-8FE5-8284B7705A46}" type="presOf" srcId="{A76B4F98-CE50-4CEE-AB03-90E1FDDBAFD2}" destId="{B8EFDDEF-E9DE-40A2-8B4F-13F4DF7B2359}" srcOrd="0" destOrd="0" presId="urn:microsoft.com/office/officeart/2008/layout/VerticalCurvedList"/>
    <dgm:cxn modelId="{A9FDCE68-BA11-41F7-A04E-45F2E49CF8FE}" type="presOf" srcId="{A0071D1A-878F-4225-B25D-889F111E1646}" destId="{1CDC7C0A-33A3-438A-8262-7AD2654BE327}" srcOrd="0" destOrd="0" presId="urn:microsoft.com/office/officeart/2008/layout/VerticalCurvedList"/>
    <dgm:cxn modelId="{D26052A9-3E62-480A-A5A4-0A8C079A035D}" type="presParOf" srcId="{1CDC7C0A-33A3-438A-8262-7AD2654BE327}" destId="{4ACB7480-09A0-477D-9422-E7FB9D6D0C05}" srcOrd="0" destOrd="0" presId="urn:microsoft.com/office/officeart/2008/layout/VerticalCurvedList"/>
    <dgm:cxn modelId="{3C026DB1-0CD4-4EF1-AF5F-D909514E7EE6}" type="presParOf" srcId="{4ACB7480-09A0-477D-9422-E7FB9D6D0C05}" destId="{35513949-6A4D-4BBB-AD93-1C04A73B48B8}" srcOrd="0" destOrd="0" presId="urn:microsoft.com/office/officeart/2008/layout/VerticalCurvedList"/>
    <dgm:cxn modelId="{3D88D83B-D597-4B38-9055-88D5188B6979}" type="presParOf" srcId="{35513949-6A4D-4BBB-AD93-1C04A73B48B8}" destId="{3C7A5D3E-EF8F-421E-BF5A-71E9622845D5}" srcOrd="0" destOrd="0" presId="urn:microsoft.com/office/officeart/2008/layout/VerticalCurvedList"/>
    <dgm:cxn modelId="{C3909BAF-3572-48CC-AA0E-20FEDAB76423}" type="presParOf" srcId="{35513949-6A4D-4BBB-AD93-1C04A73B48B8}" destId="{B8EFDDEF-E9DE-40A2-8B4F-13F4DF7B2359}" srcOrd="1" destOrd="0" presId="urn:microsoft.com/office/officeart/2008/layout/VerticalCurvedList"/>
    <dgm:cxn modelId="{B65510D8-4FF9-48E5-AA31-FEF0364DBDDC}" type="presParOf" srcId="{35513949-6A4D-4BBB-AD93-1C04A73B48B8}" destId="{EFE2BBCD-B8C1-4A57-9781-EFB1A7A5756B}" srcOrd="2" destOrd="0" presId="urn:microsoft.com/office/officeart/2008/layout/VerticalCurvedList"/>
    <dgm:cxn modelId="{2F722250-5D6F-430A-97D6-EA32D13CBC28}" type="presParOf" srcId="{35513949-6A4D-4BBB-AD93-1C04A73B48B8}" destId="{3D075A00-5706-4A70-A21C-BE3D85C24449}" srcOrd="3" destOrd="0" presId="urn:microsoft.com/office/officeart/2008/layout/VerticalCurvedList"/>
    <dgm:cxn modelId="{6842EF05-F0C8-4869-B10A-C468A02FE493}" type="presParOf" srcId="{4ACB7480-09A0-477D-9422-E7FB9D6D0C05}" destId="{FDD33ED0-4558-4FCC-89CA-0A626770D62E}" srcOrd="1" destOrd="0" presId="urn:microsoft.com/office/officeart/2008/layout/VerticalCurvedList"/>
    <dgm:cxn modelId="{A2DAA2C2-D4BE-4C89-A480-431573A47A16}" type="presParOf" srcId="{4ACB7480-09A0-477D-9422-E7FB9D6D0C05}" destId="{A4D593B8-D4FA-491B-B9A6-756B732227EE}" srcOrd="2" destOrd="0" presId="urn:microsoft.com/office/officeart/2008/layout/VerticalCurvedList"/>
    <dgm:cxn modelId="{A9A3F48A-3711-48A0-AF8B-02D62C0C521A}" type="presParOf" srcId="{A4D593B8-D4FA-491B-B9A6-756B732227EE}" destId="{3244CBD3-67DF-43DB-B44F-652260119EC4}" srcOrd="0" destOrd="0" presId="urn:microsoft.com/office/officeart/2008/layout/VerticalCurvedList"/>
    <dgm:cxn modelId="{5665DC88-7146-4268-8565-DD9ED3352699}" type="presParOf" srcId="{4ACB7480-09A0-477D-9422-E7FB9D6D0C05}" destId="{187EF932-EBAD-4DA7-BA44-8819D1703296}" srcOrd="3" destOrd="0" presId="urn:microsoft.com/office/officeart/2008/layout/VerticalCurvedList"/>
    <dgm:cxn modelId="{C263F24A-BB57-48F4-A3AB-B13E1D7D96D1}" type="presParOf" srcId="{4ACB7480-09A0-477D-9422-E7FB9D6D0C05}" destId="{20D6B55E-C3ED-41DD-ACDB-99E717679D4A}" srcOrd="4" destOrd="0" presId="urn:microsoft.com/office/officeart/2008/layout/VerticalCurvedList"/>
    <dgm:cxn modelId="{31C69D1D-652E-432F-A175-625F5E59D37C}" type="presParOf" srcId="{20D6B55E-C3ED-41DD-ACDB-99E717679D4A}" destId="{E665FA9F-780A-4BD4-BDFC-E677E04EEB0C}" srcOrd="0" destOrd="0" presId="urn:microsoft.com/office/officeart/2008/layout/VerticalCurvedList"/>
    <dgm:cxn modelId="{37A2F87F-5E9C-4CBF-A316-F31E8A929021}" type="presParOf" srcId="{4ACB7480-09A0-477D-9422-E7FB9D6D0C05}" destId="{5CE18954-ABF4-4458-A7A3-37CB5E5255E7}" srcOrd="5" destOrd="0" presId="urn:microsoft.com/office/officeart/2008/layout/VerticalCurvedList"/>
    <dgm:cxn modelId="{40494DD2-8DEC-4A49-8D19-4B2C76BB0F30}" type="presParOf" srcId="{4ACB7480-09A0-477D-9422-E7FB9D6D0C05}" destId="{364764ED-EE83-472A-91E5-6C456F0281CF}" srcOrd="6" destOrd="0" presId="urn:microsoft.com/office/officeart/2008/layout/VerticalCurvedList"/>
    <dgm:cxn modelId="{E73C793A-3930-48CD-9122-0478DA8C9F83}" type="presParOf" srcId="{364764ED-EE83-472A-91E5-6C456F0281CF}" destId="{D3DB1DF2-7B4A-4214-92D7-A6B2847B08B2}" srcOrd="0" destOrd="0" presId="urn:microsoft.com/office/officeart/2008/layout/VerticalCurvedList"/>
    <dgm:cxn modelId="{46D0EBED-C131-4586-A8AE-7648B9487BC1}" type="presParOf" srcId="{4ACB7480-09A0-477D-9422-E7FB9D6D0C05}" destId="{313296F2-818C-4EE7-8B31-427B4BBD6A8B}" srcOrd="7" destOrd="0" presId="urn:microsoft.com/office/officeart/2008/layout/VerticalCurvedList"/>
    <dgm:cxn modelId="{B9DC6F38-5623-4A51-9323-E0FC71DD96D3}" type="presParOf" srcId="{4ACB7480-09A0-477D-9422-E7FB9D6D0C05}" destId="{968B4357-45B5-4D5D-89E9-4052A8E20954}" srcOrd="8" destOrd="0" presId="urn:microsoft.com/office/officeart/2008/layout/VerticalCurvedList"/>
    <dgm:cxn modelId="{3FEB0D8C-A41D-47B2-88AF-1C52CD692F1C}" type="presParOf" srcId="{968B4357-45B5-4D5D-89E9-4052A8E20954}" destId="{2A115FDB-F4FB-4FE0-B43C-66C262593B0B}" srcOrd="0" destOrd="0" presId="urn:microsoft.com/office/officeart/2008/layout/VerticalCurvedList"/>
    <dgm:cxn modelId="{053E6D95-7EF1-4846-AC04-AEA191F9C1A0}" type="presParOf" srcId="{4ACB7480-09A0-477D-9422-E7FB9D6D0C05}" destId="{696703B9-4794-41EB-8FB7-7A266E64E192}" srcOrd="9" destOrd="0" presId="urn:microsoft.com/office/officeart/2008/layout/VerticalCurvedList"/>
    <dgm:cxn modelId="{EBF22458-4BAA-49FD-B46C-B6FE5CBE4E56}" type="presParOf" srcId="{4ACB7480-09A0-477D-9422-E7FB9D6D0C05}" destId="{32A8EC9A-5A08-4D7D-AF84-69E16EC7B64D}" srcOrd="10" destOrd="0" presId="urn:microsoft.com/office/officeart/2008/layout/VerticalCurvedList"/>
    <dgm:cxn modelId="{1341B5BD-D789-4CAF-B26D-E5B8023517AB}" type="presParOf" srcId="{32A8EC9A-5A08-4D7D-AF84-69E16EC7B64D}" destId="{ED4C4DF0-A46E-433C-84A9-8C954EE5C76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Verzeichnis von Verarbeitungstätigkeiten</a:t>
          </a:r>
        </a:p>
        <a:p>
          <a:r>
            <a:rPr lang="de-DE" sz="3600" dirty="0" smtClean="0"/>
            <a:t>(Muster Webseite Referat)</a:t>
          </a:r>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Schulung und Verpflichtung von Mitarbeiterinnen</a:t>
          </a:r>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Auftragsverarbeitungen</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Datenschutzhinweise / Transparenzpflichten</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Struktur des Datenschutzes in der Erzdiözese </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Auskunftsersuchen</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Technisch-organisatorischer Datenschutz</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smtClean="0"/>
            <a:t>Datenpannen</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3B117D4-7906-42CD-A384-E0A4DFFD0C15}" type="doc">
      <dgm:prSet loTypeId="urn:microsoft.com/office/officeart/2005/8/layout/process2" loCatId="process" qsTypeId="urn:microsoft.com/office/officeart/2005/8/quickstyle/simple1" qsCatId="simple" csTypeId="urn:microsoft.com/office/officeart/2005/8/colors/accent1_2" csCatId="accent1" phldr="1"/>
      <dgm:spPr/>
    </dgm:pt>
    <dgm:pt modelId="{B090877F-036D-4786-AD1A-367FCA9191D7}">
      <dgm:prSet phldrT="[Text]"/>
      <dgm:spPr/>
      <dgm:t>
        <a:bodyPr/>
        <a:lstStyle/>
        <a:p>
          <a:r>
            <a:rPr lang="de-DE" i="1" dirty="0" smtClean="0"/>
            <a:t>Information des Verantwortlichen</a:t>
          </a:r>
          <a:endParaRPr lang="de-DE" dirty="0"/>
        </a:p>
      </dgm:t>
    </dgm:pt>
    <dgm:pt modelId="{11767A09-2008-4C95-BB71-727AAFD77836}" type="parTrans" cxnId="{71A97E27-EB41-406E-8D7D-28C5C5DA5078}">
      <dgm:prSet/>
      <dgm:spPr/>
      <dgm:t>
        <a:bodyPr/>
        <a:lstStyle/>
        <a:p>
          <a:endParaRPr lang="de-DE"/>
        </a:p>
      </dgm:t>
    </dgm:pt>
    <dgm:pt modelId="{C2787418-A351-4931-A890-BB81E453D1FF}" type="sibTrans" cxnId="{71A97E27-EB41-406E-8D7D-28C5C5DA5078}">
      <dgm:prSet/>
      <dgm:spPr/>
      <dgm:t>
        <a:bodyPr/>
        <a:lstStyle/>
        <a:p>
          <a:endParaRPr lang="de-DE"/>
        </a:p>
      </dgm:t>
    </dgm:pt>
    <dgm:pt modelId="{2D25B3BE-9C6E-4786-80FF-8184820262DA}">
      <dgm:prSet phldrT="[Text]"/>
      <dgm:spPr/>
      <dgm:t>
        <a:bodyPr/>
        <a:lstStyle/>
        <a:p>
          <a:r>
            <a:rPr lang="de-DE" i="1" dirty="0" smtClean="0"/>
            <a:t>Interne Prüfung, ob Meldung erforderlich/</a:t>
          </a:r>
          <a:endParaRPr lang="de-DE" dirty="0"/>
        </a:p>
      </dgm:t>
    </dgm:pt>
    <dgm:pt modelId="{D916FCE2-2ABC-4B37-B48E-4C6F2D30BBE0}" type="parTrans" cxnId="{65789ABB-FFA7-4718-98D9-D29A8848E30C}">
      <dgm:prSet/>
      <dgm:spPr/>
      <dgm:t>
        <a:bodyPr/>
        <a:lstStyle/>
        <a:p>
          <a:endParaRPr lang="de-DE"/>
        </a:p>
      </dgm:t>
    </dgm:pt>
    <dgm:pt modelId="{AF3F4836-B066-419D-AED4-E5ED0E1BAC86}" type="sibTrans" cxnId="{65789ABB-FFA7-4718-98D9-D29A8848E30C}">
      <dgm:prSet/>
      <dgm:spPr/>
      <dgm:t>
        <a:bodyPr/>
        <a:lstStyle/>
        <a:p>
          <a:endParaRPr lang="de-DE"/>
        </a:p>
      </dgm:t>
    </dgm:pt>
    <dgm:pt modelId="{C151A87A-CB58-45B6-B4CF-BF7AA9822275}">
      <dgm:prSet phldrT="[Text]"/>
      <dgm:spPr/>
      <dgm:t>
        <a:bodyPr/>
        <a:lstStyle/>
        <a:p>
          <a:r>
            <a:rPr lang="de-DE" i="1" dirty="0" smtClean="0"/>
            <a:t>Meldung an die Datenschutzaufsicht</a:t>
          </a:r>
          <a:endParaRPr lang="de-DE" dirty="0"/>
        </a:p>
      </dgm:t>
    </dgm:pt>
    <dgm:pt modelId="{2D3B16F4-9EB2-4BE4-8438-D863DAAF4F94}" type="parTrans" cxnId="{F5578851-A849-4C60-9468-74B0A89D322C}">
      <dgm:prSet/>
      <dgm:spPr/>
      <dgm:t>
        <a:bodyPr/>
        <a:lstStyle/>
        <a:p>
          <a:endParaRPr lang="de-DE"/>
        </a:p>
      </dgm:t>
    </dgm:pt>
    <dgm:pt modelId="{7A75F208-99F3-4997-82A4-9D2427B304AD}" type="sibTrans" cxnId="{F5578851-A849-4C60-9468-74B0A89D322C}">
      <dgm:prSet/>
      <dgm:spPr/>
      <dgm:t>
        <a:bodyPr/>
        <a:lstStyle/>
        <a:p>
          <a:endParaRPr lang="de-DE"/>
        </a:p>
      </dgm:t>
    </dgm:pt>
    <dgm:pt modelId="{4F4DF0C8-626E-417E-8464-4A7CCC9DAC58}">
      <dgm:prSet phldrT="[Text]"/>
      <dgm:spPr/>
      <dgm:t>
        <a:bodyPr/>
        <a:lstStyle/>
        <a:p>
          <a:r>
            <a:rPr lang="de-DE" i="1" dirty="0" smtClean="0"/>
            <a:t>Dokumentation des Vorgangs </a:t>
          </a:r>
          <a:endParaRPr lang="de-DE" dirty="0"/>
        </a:p>
      </dgm:t>
    </dgm:pt>
    <dgm:pt modelId="{02FDA3CA-497A-4B38-8222-4F8EA396CA17}" type="parTrans" cxnId="{BC1D8BA1-0E32-48C9-8037-471B978415D7}">
      <dgm:prSet/>
      <dgm:spPr/>
      <dgm:t>
        <a:bodyPr/>
        <a:lstStyle/>
        <a:p>
          <a:endParaRPr lang="de-DE"/>
        </a:p>
      </dgm:t>
    </dgm:pt>
    <dgm:pt modelId="{DDF1E0D7-442F-44B9-8176-941828650680}" type="sibTrans" cxnId="{BC1D8BA1-0E32-48C9-8037-471B978415D7}">
      <dgm:prSet/>
      <dgm:spPr/>
      <dgm:t>
        <a:bodyPr/>
        <a:lstStyle/>
        <a:p>
          <a:endParaRPr lang="de-DE"/>
        </a:p>
      </dgm:t>
    </dgm:pt>
    <dgm:pt modelId="{44BF17DE-4240-4F0B-880F-20EE6FECB9AB}">
      <dgm:prSet/>
      <dgm:spPr/>
      <dgm:t>
        <a:bodyPr/>
        <a:lstStyle/>
        <a:p>
          <a:r>
            <a:rPr lang="de-DE" i="1" smtClean="0"/>
            <a:t>Rücksprache DSB</a:t>
          </a:r>
          <a:endParaRPr lang="de-DE" dirty="0"/>
        </a:p>
      </dgm:t>
    </dgm:pt>
    <dgm:pt modelId="{14A2FEA5-282B-4325-8C42-E75D6E83BCB1}" type="parTrans" cxnId="{0A453C22-1ED8-4DA9-ADE2-AA621DE640CA}">
      <dgm:prSet/>
      <dgm:spPr/>
      <dgm:t>
        <a:bodyPr/>
        <a:lstStyle/>
        <a:p>
          <a:endParaRPr lang="de-DE"/>
        </a:p>
      </dgm:t>
    </dgm:pt>
    <dgm:pt modelId="{9A3517C2-BAFB-4A73-9DBA-76938BECBBC4}" type="sibTrans" cxnId="{0A453C22-1ED8-4DA9-ADE2-AA621DE640CA}">
      <dgm:prSet/>
      <dgm:spPr/>
      <dgm:t>
        <a:bodyPr/>
        <a:lstStyle/>
        <a:p>
          <a:endParaRPr lang="de-DE"/>
        </a:p>
      </dgm:t>
    </dgm:pt>
    <dgm:pt modelId="{38607911-C903-4806-981F-1A72B1D0760C}" type="pres">
      <dgm:prSet presAssocID="{13B117D4-7906-42CD-A384-E0A4DFFD0C15}" presName="linearFlow" presStyleCnt="0">
        <dgm:presLayoutVars>
          <dgm:resizeHandles val="exact"/>
        </dgm:presLayoutVars>
      </dgm:prSet>
      <dgm:spPr/>
    </dgm:pt>
    <dgm:pt modelId="{3107A562-A756-4323-B340-8D23D322F895}" type="pres">
      <dgm:prSet presAssocID="{B090877F-036D-4786-AD1A-367FCA9191D7}" presName="node" presStyleLbl="node1" presStyleIdx="0" presStyleCnt="5">
        <dgm:presLayoutVars>
          <dgm:bulletEnabled val="1"/>
        </dgm:presLayoutVars>
      </dgm:prSet>
      <dgm:spPr/>
      <dgm:t>
        <a:bodyPr/>
        <a:lstStyle/>
        <a:p>
          <a:endParaRPr lang="de-DE"/>
        </a:p>
      </dgm:t>
    </dgm:pt>
    <dgm:pt modelId="{7540DF5F-DA88-4B51-A5B1-0FD2A9CAD50B}" type="pres">
      <dgm:prSet presAssocID="{C2787418-A351-4931-A890-BB81E453D1FF}" presName="sibTrans" presStyleLbl="sibTrans2D1" presStyleIdx="0" presStyleCnt="4"/>
      <dgm:spPr/>
      <dgm:t>
        <a:bodyPr/>
        <a:lstStyle/>
        <a:p>
          <a:endParaRPr lang="de-DE"/>
        </a:p>
      </dgm:t>
    </dgm:pt>
    <dgm:pt modelId="{6C967F4D-A5A0-46E1-8C09-CE2EEE47804C}" type="pres">
      <dgm:prSet presAssocID="{C2787418-A351-4931-A890-BB81E453D1FF}" presName="connectorText" presStyleLbl="sibTrans2D1" presStyleIdx="0" presStyleCnt="4"/>
      <dgm:spPr/>
      <dgm:t>
        <a:bodyPr/>
        <a:lstStyle/>
        <a:p>
          <a:endParaRPr lang="de-DE"/>
        </a:p>
      </dgm:t>
    </dgm:pt>
    <dgm:pt modelId="{8C6D5655-23B0-4729-BDBC-E1A47296E169}" type="pres">
      <dgm:prSet presAssocID="{2D25B3BE-9C6E-4786-80FF-8184820262DA}" presName="node" presStyleLbl="node1" presStyleIdx="1" presStyleCnt="5">
        <dgm:presLayoutVars>
          <dgm:bulletEnabled val="1"/>
        </dgm:presLayoutVars>
      </dgm:prSet>
      <dgm:spPr/>
      <dgm:t>
        <a:bodyPr/>
        <a:lstStyle/>
        <a:p>
          <a:endParaRPr lang="de-DE"/>
        </a:p>
      </dgm:t>
    </dgm:pt>
    <dgm:pt modelId="{26F907CB-0C92-41EC-B514-BAF30966E4AD}" type="pres">
      <dgm:prSet presAssocID="{AF3F4836-B066-419D-AED4-E5ED0E1BAC86}" presName="sibTrans" presStyleLbl="sibTrans2D1" presStyleIdx="1" presStyleCnt="4"/>
      <dgm:spPr/>
      <dgm:t>
        <a:bodyPr/>
        <a:lstStyle/>
        <a:p>
          <a:endParaRPr lang="de-DE"/>
        </a:p>
      </dgm:t>
    </dgm:pt>
    <dgm:pt modelId="{B0B53F71-9411-4C2E-861B-B9612680D402}" type="pres">
      <dgm:prSet presAssocID="{AF3F4836-B066-419D-AED4-E5ED0E1BAC86}" presName="connectorText" presStyleLbl="sibTrans2D1" presStyleIdx="1" presStyleCnt="4"/>
      <dgm:spPr/>
      <dgm:t>
        <a:bodyPr/>
        <a:lstStyle/>
        <a:p>
          <a:endParaRPr lang="de-DE"/>
        </a:p>
      </dgm:t>
    </dgm:pt>
    <dgm:pt modelId="{7E251C84-741D-491E-9734-A6516CC2BEC2}" type="pres">
      <dgm:prSet presAssocID="{44BF17DE-4240-4F0B-880F-20EE6FECB9AB}" presName="node" presStyleLbl="node1" presStyleIdx="2" presStyleCnt="5">
        <dgm:presLayoutVars>
          <dgm:bulletEnabled val="1"/>
        </dgm:presLayoutVars>
      </dgm:prSet>
      <dgm:spPr/>
      <dgm:t>
        <a:bodyPr/>
        <a:lstStyle/>
        <a:p>
          <a:endParaRPr lang="de-DE"/>
        </a:p>
      </dgm:t>
    </dgm:pt>
    <dgm:pt modelId="{BFFADFE8-B3CB-47CA-93F6-19096DE1F798}" type="pres">
      <dgm:prSet presAssocID="{9A3517C2-BAFB-4A73-9DBA-76938BECBBC4}" presName="sibTrans" presStyleLbl="sibTrans2D1" presStyleIdx="2" presStyleCnt="4"/>
      <dgm:spPr/>
      <dgm:t>
        <a:bodyPr/>
        <a:lstStyle/>
        <a:p>
          <a:endParaRPr lang="de-DE"/>
        </a:p>
      </dgm:t>
    </dgm:pt>
    <dgm:pt modelId="{0489B84C-4744-4EEB-AEBD-8282C0EAA7EB}" type="pres">
      <dgm:prSet presAssocID="{9A3517C2-BAFB-4A73-9DBA-76938BECBBC4}" presName="connectorText" presStyleLbl="sibTrans2D1" presStyleIdx="2" presStyleCnt="4"/>
      <dgm:spPr/>
      <dgm:t>
        <a:bodyPr/>
        <a:lstStyle/>
        <a:p>
          <a:endParaRPr lang="de-DE"/>
        </a:p>
      </dgm:t>
    </dgm:pt>
    <dgm:pt modelId="{0D0AC658-3977-4E32-AA5A-939EC3A329D7}" type="pres">
      <dgm:prSet presAssocID="{4F4DF0C8-626E-417E-8464-4A7CCC9DAC58}" presName="node" presStyleLbl="node1" presStyleIdx="3" presStyleCnt="5">
        <dgm:presLayoutVars>
          <dgm:bulletEnabled val="1"/>
        </dgm:presLayoutVars>
      </dgm:prSet>
      <dgm:spPr/>
      <dgm:t>
        <a:bodyPr/>
        <a:lstStyle/>
        <a:p>
          <a:endParaRPr lang="de-DE"/>
        </a:p>
      </dgm:t>
    </dgm:pt>
    <dgm:pt modelId="{3746BA1E-0653-4596-AC3C-77B82E1FEA8D}" type="pres">
      <dgm:prSet presAssocID="{DDF1E0D7-442F-44B9-8176-941828650680}" presName="sibTrans" presStyleLbl="sibTrans2D1" presStyleIdx="3" presStyleCnt="4"/>
      <dgm:spPr/>
      <dgm:t>
        <a:bodyPr/>
        <a:lstStyle/>
        <a:p>
          <a:endParaRPr lang="de-DE"/>
        </a:p>
      </dgm:t>
    </dgm:pt>
    <dgm:pt modelId="{7C091DC5-9AAE-4F64-AC4F-A2FF2C075977}" type="pres">
      <dgm:prSet presAssocID="{DDF1E0D7-442F-44B9-8176-941828650680}" presName="connectorText" presStyleLbl="sibTrans2D1" presStyleIdx="3" presStyleCnt="4"/>
      <dgm:spPr/>
      <dgm:t>
        <a:bodyPr/>
        <a:lstStyle/>
        <a:p>
          <a:endParaRPr lang="de-DE"/>
        </a:p>
      </dgm:t>
    </dgm:pt>
    <dgm:pt modelId="{EC4D0080-237F-44C4-905A-21454A8AEE4C}" type="pres">
      <dgm:prSet presAssocID="{C151A87A-CB58-45B6-B4CF-BF7AA9822275}" presName="node" presStyleLbl="node1" presStyleIdx="4" presStyleCnt="5">
        <dgm:presLayoutVars>
          <dgm:bulletEnabled val="1"/>
        </dgm:presLayoutVars>
      </dgm:prSet>
      <dgm:spPr/>
      <dgm:t>
        <a:bodyPr/>
        <a:lstStyle/>
        <a:p>
          <a:endParaRPr lang="de-DE"/>
        </a:p>
      </dgm:t>
    </dgm:pt>
  </dgm:ptLst>
  <dgm:cxnLst>
    <dgm:cxn modelId="{BC1D8BA1-0E32-48C9-8037-471B978415D7}" srcId="{13B117D4-7906-42CD-A384-E0A4DFFD0C15}" destId="{4F4DF0C8-626E-417E-8464-4A7CCC9DAC58}" srcOrd="3" destOrd="0" parTransId="{02FDA3CA-497A-4B38-8222-4F8EA396CA17}" sibTransId="{DDF1E0D7-442F-44B9-8176-941828650680}"/>
    <dgm:cxn modelId="{F5578851-A849-4C60-9468-74B0A89D322C}" srcId="{13B117D4-7906-42CD-A384-E0A4DFFD0C15}" destId="{C151A87A-CB58-45B6-B4CF-BF7AA9822275}" srcOrd="4" destOrd="0" parTransId="{2D3B16F4-9EB2-4BE4-8438-D863DAAF4F94}" sibTransId="{7A75F208-99F3-4997-82A4-9D2427B304AD}"/>
    <dgm:cxn modelId="{678047A0-8833-46EC-B8C6-C9F148B3FEAB}" type="presOf" srcId="{DDF1E0D7-442F-44B9-8176-941828650680}" destId="{7C091DC5-9AAE-4F64-AC4F-A2FF2C075977}" srcOrd="1" destOrd="0" presId="urn:microsoft.com/office/officeart/2005/8/layout/process2"/>
    <dgm:cxn modelId="{5120AD6A-E607-4EA0-81A0-49962970DE93}" type="presOf" srcId="{AF3F4836-B066-419D-AED4-E5ED0E1BAC86}" destId="{26F907CB-0C92-41EC-B514-BAF30966E4AD}" srcOrd="0" destOrd="0" presId="urn:microsoft.com/office/officeart/2005/8/layout/process2"/>
    <dgm:cxn modelId="{5AABD504-DA7D-40C4-9869-0B9A789EC071}" type="presOf" srcId="{13B117D4-7906-42CD-A384-E0A4DFFD0C15}" destId="{38607911-C903-4806-981F-1A72B1D0760C}" srcOrd="0" destOrd="0" presId="urn:microsoft.com/office/officeart/2005/8/layout/process2"/>
    <dgm:cxn modelId="{C373C0FD-672C-4A7B-94DD-9442830B8D11}" type="presOf" srcId="{C2787418-A351-4931-A890-BB81E453D1FF}" destId="{7540DF5F-DA88-4B51-A5B1-0FD2A9CAD50B}" srcOrd="0" destOrd="0" presId="urn:microsoft.com/office/officeart/2005/8/layout/process2"/>
    <dgm:cxn modelId="{2F8FA748-7AA5-4084-96B9-91BED8627EB2}" type="presOf" srcId="{4F4DF0C8-626E-417E-8464-4A7CCC9DAC58}" destId="{0D0AC658-3977-4E32-AA5A-939EC3A329D7}" srcOrd="0" destOrd="0" presId="urn:microsoft.com/office/officeart/2005/8/layout/process2"/>
    <dgm:cxn modelId="{65789ABB-FFA7-4718-98D9-D29A8848E30C}" srcId="{13B117D4-7906-42CD-A384-E0A4DFFD0C15}" destId="{2D25B3BE-9C6E-4786-80FF-8184820262DA}" srcOrd="1" destOrd="0" parTransId="{D916FCE2-2ABC-4B37-B48E-4C6F2D30BBE0}" sibTransId="{AF3F4836-B066-419D-AED4-E5ED0E1BAC86}"/>
    <dgm:cxn modelId="{EC296FA4-9DA3-42C9-83FC-0D084BAE4683}" type="presOf" srcId="{9A3517C2-BAFB-4A73-9DBA-76938BECBBC4}" destId="{BFFADFE8-B3CB-47CA-93F6-19096DE1F798}" srcOrd="0" destOrd="0" presId="urn:microsoft.com/office/officeart/2005/8/layout/process2"/>
    <dgm:cxn modelId="{0A453C22-1ED8-4DA9-ADE2-AA621DE640CA}" srcId="{13B117D4-7906-42CD-A384-E0A4DFFD0C15}" destId="{44BF17DE-4240-4F0B-880F-20EE6FECB9AB}" srcOrd="2" destOrd="0" parTransId="{14A2FEA5-282B-4325-8C42-E75D6E83BCB1}" sibTransId="{9A3517C2-BAFB-4A73-9DBA-76938BECBBC4}"/>
    <dgm:cxn modelId="{E6771EF6-E788-415F-BEFC-9E6D35DF6510}" type="presOf" srcId="{AF3F4836-B066-419D-AED4-E5ED0E1BAC86}" destId="{B0B53F71-9411-4C2E-861B-B9612680D402}" srcOrd="1" destOrd="0" presId="urn:microsoft.com/office/officeart/2005/8/layout/process2"/>
    <dgm:cxn modelId="{EBF479B7-142C-4D44-A00B-6D0468CAE10B}" type="presOf" srcId="{C151A87A-CB58-45B6-B4CF-BF7AA9822275}" destId="{EC4D0080-237F-44C4-905A-21454A8AEE4C}" srcOrd="0" destOrd="0" presId="urn:microsoft.com/office/officeart/2005/8/layout/process2"/>
    <dgm:cxn modelId="{8B510910-7DFD-4E47-AEAF-E0F25E444C75}" type="presOf" srcId="{B090877F-036D-4786-AD1A-367FCA9191D7}" destId="{3107A562-A756-4323-B340-8D23D322F895}" srcOrd="0" destOrd="0" presId="urn:microsoft.com/office/officeart/2005/8/layout/process2"/>
    <dgm:cxn modelId="{9F3291E6-E515-4C3C-92A4-508A73FF5336}" type="presOf" srcId="{44BF17DE-4240-4F0B-880F-20EE6FECB9AB}" destId="{7E251C84-741D-491E-9734-A6516CC2BEC2}" srcOrd="0" destOrd="0" presId="urn:microsoft.com/office/officeart/2005/8/layout/process2"/>
    <dgm:cxn modelId="{71A97E27-EB41-406E-8D7D-28C5C5DA5078}" srcId="{13B117D4-7906-42CD-A384-E0A4DFFD0C15}" destId="{B090877F-036D-4786-AD1A-367FCA9191D7}" srcOrd="0" destOrd="0" parTransId="{11767A09-2008-4C95-BB71-727AAFD77836}" sibTransId="{C2787418-A351-4931-A890-BB81E453D1FF}"/>
    <dgm:cxn modelId="{462A2BD4-E764-41E1-B728-9F2FC635D4BA}" type="presOf" srcId="{DDF1E0D7-442F-44B9-8176-941828650680}" destId="{3746BA1E-0653-4596-AC3C-77B82E1FEA8D}" srcOrd="0" destOrd="0" presId="urn:microsoft.com/office/officeart/2005/8/layout/process2"/>
    <dgm:cxn modelId="{1EE3DB6A-BE5D-4CD4-80F0-3D2CAFEAFFCB}" type="presOf" srcId="{9A3517C2-BAFB-4A73-9DBA-76938BECBBC4}" destId="{0489B84C-4744-4EEB-AEBD-8282C0EAA7EB}" srcOrd="1" destOrd="0" presId="urn:microsoft.com/office/officeart/2005/8/layout/process2"/>
    <dgm:cxn modelId="{7579B171-019E-4E34-B134-DF0A5B87ED37}" type="presOf" srcId="{C2787418-A351-4931-A890-BB81E453D1FF}" destId="{6C967F4D-A5A0-46E1-8C09-CE2EEE47804C}" srcOrd="1" destOrd="0" presId="urn:microsoft.com/office/officeart/2005/8/layout/process2"/>
    <dgm:cxn modelId="{8DB28626-240D-44D7-8783-C71AF6BC1A14}" type="presOf" srcId="{2D25B3BE-9C6E-4786-80FF-8184820262DA}" destId="{8C6D5655-23B0-4729-BDBC-E1A47296E169}" srcOrd="0" destOrd="0" presId="urn:microsoft.com/office/officeart/2005/8/layout/process2"/>
    <dgm:cxn modelId="{65063DFD-A78A-4A78-AC33-71248678EAD9}" type="presParOf" srcId="{38607911-C903-4806-981F-1A72B1D0760C}" destId="{3107A562-A756-4323-B340-8D23D322F895}" srcOrd="0" destOrd="0" presId="urn:microsoft.com/office/officeart/2005/8/layout/process2"/>
    <dgm:cxn modelId="{462EE7C7-DD6E-48CE-A702-1820A1C784B8}" type="presParOf" srcId="{38607911-C903-4806-981F-1A72B1D0760C}" destId="{7540DF5F-DA88-4B51-A5B1-0FD2A9CAD50B}" srcOrd="1" destOrd="0" presId="urn:microsoft.com/office/officeart/2005/8/layout/process2"/>
    <dgm:cxn modelId="{DCF7581B-E2DA-4D8A-90DB-5783F886E6E1}" type="presParOf" srcId="{7540DF5F-DA88-4B51-A5B1-0FD2A9CAD50B}" destId="{6C967F4D-A5A0-46E1-8C09-CE2EEE47804C}" srcOrd="0" destOrd="0" presId="urn:microsoft.com/office/officeart/2005/8/layout/process2"/>
    <dgm:cxn modelId="{69C7084B-4E95-4487-9156-A04ED7843A65}" type="presParOf" srcId="{38607911-C903-4806-981F-1A72B1D0760C}" destId="{8C6D5655-23B0-4729-BDBC-E1A47296E169}" srcOrd="2" destOrd="0" presId="urn:microsoft.com/office/officeart/2005/8/layout/process2"/>
    <dgm:cxn modelId="{BED9C0A7-871B-44E2-8545-8C33C74B7D4E}" type="presParOf" srcId="{38607911-C903-4806-981F-1A72B1D0760C}" destId="{26F907CB-0C92-41EC-B514-BAF30966E4AD}" srcOrd="3" destOrd="0" presId="urn:microsoft.com/office/officeart/2005/8/layout/process2"/>
    <dgm:cxn modelId="{AB267669-5A4D-4D79-BE14-483354F2B7D2}" type="presParOf" srcId="{26F907CB-0C92-41EC-B514-BAF30966E4AD}" destId="{B0B53F71-9411-4C2E-861B-B9612680D402}" srcOrd="0" destOrd="0" presId="urn:microsoft.com/office/officeart/2005/8/layout/process2"/>
    <dgm:cxn modelId="{F0366445-A977-477B-98E9-03E315E8FD11}" type="presParOf" srcId="{38607911-C903-4806-981F-1A72B1D0760C}" destId="{7E251C84-741D-491E-9734-A6516CC2BEC2}" srcOrd="4" destOrd="0" presId="urn:microsoft.com/office/officeart/2005/8/layout/process2"/>
    <dgm:cxn modelId="{FCCE2B71-BF93-48C4-AF4A-94D287984EC9}" type="presParOf" srcId="{38607911-C903-4806-981F-1A72B1D0760C}" destId="{BFFADFE8-B3CB-47CA-93F6-19096DE1F798}" srcOrd="5" destOrd="0" presId="urn:microsoft.com/office/officeart/2005/8/layout/process2"/>
    <dgm:cxn modelId="{C5206814-1BFC-4A29-903C-03F25A829F79}" type="presParOf" srcId="{BFFADFE8-B3CB-47CA-93F6-19096DE1F798}" destId="{0489B84C-4744-4EEB-AEBD-8282C0EAA7EB}" srcOrd="0" destOrd="0" presId="urn:microsoft.com/office/officeart/2005/8/layout/process2"/>
    <dgm:cxn modelId="{AEBD685C-7F94-4AF8-B1F8-E85BF2D4F3F1}" type="presParOf" srcId="{38607911-C903-4806-981F-1A72B1D0760C}" destId="{0D0AC658-3977-4E32-AA5A-939EC3A329D7}" srcOrd="6" destOrd="0" presId="urn:microsoft.com/office/officeart/2005/8/layout/process2"/>
    <dgm:cxn modelId="{4D263AE9-21BC-4538-8CC5-2C2B62930496}" type="presParOf" srcId="{38607911-C903-4806-981F-1A72B1D0760C}" destId="{3746BA1E-0653-4596-AC3C-77B82E1FEA8D}" srcOrd="7" destOrd="0" presId="urn:microsoft.com/office/officeart/2005/8/layout/process2"/>
    <dgm:cxn modelId="{C18B6431-0741-4187-B055-77405A79B227}" type="presParOf" srcId="{3746BA1E-0653-4596-AC3C-77B82E1FEA8D}" destId="{7C091DC5-9AAE-4F64-AC4F-A2FF2C075977}" srcOrd="0" destOrd="0" presId="urn:microsoft.com/office/officeart/2005/8/layout/process2"/>
    <dgm:cxn modelId="{D9407B68-4570-4C36-B15A-9CB318D4189E}" type="presParOf" srcId="{38607911-C903-4806-981F-1A72B1D0760C}" destId="{EC4D0080-237F-44C4-905A-21454A8AEE4C}"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Fazit</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Aktuelles Prüfgeschehen</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Das Referat Datenschutz</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77C96D-9400-4E41-8593-CC6BA08D6D77}"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de-DE"/>
        </a:p>
      </dgm:t>
    </dgm:pt>
    <dgm:pt modelId="{098730ED-1AF4-4AFC-BAC9-1DDDC9571C5D}">
      <dgm:prSet phldrT="[Text]"/>
      <dgm:spPr/>
      <dgm:t>
        <a:bodyPr/>
        <a:lstStyle/>
        <a:p>
          <a:r>
            <a:rPr lang="de-DE" dirty="0" smtClean="0"/>
            <a:t>Referatsleitung</a:t>
          </a:r>
          <a:endParaRPr lang="de-DE" dirty="0"/>
        </a:p>
      </dgm:t>
    </dgm:pt>
    <dgm:pt modelId="{27A1297D-C460-49D0-8D55-640C26514CA4}" type="parTrans" cxnId="{0225F468-81EE-48C5-8AEF-DF535B648D80}">
      <dgm:prSet/>
      <dgm:spPr/>
      <dgm:t>
        <a:bodyPr/>
        <a:lstStyle/>
        <a:p>
          <a:endParaRPr lang="de-DE"/>
        </a:p>
      </dgm:t>
    </dgm:pt>
    <dgm:pt modelId="{B8ADB1E0-FE9A-4E55-A67F-681974C324ED}" type="sibTrans" cxnId="{0225F468-81EE-48C5-8AEF-DF535B648D80}">
      <dgm:prSet custT="1"/>
      <dgm:spPr/>
      <dgm:t>
        <a:bodyPr/>
        <a:lstStyle/>
        <a:p>
          <a:r>
            <a:rPr lang="de-DE" sz="1600" dirty="0" smtClean="0"/>
            <a:t>Thomas Maier</a:t>
          </a:r>
          <a:endParaRPr lang="de-DE" sz="1600" dirty="0"/>
        </a:p>
      </dgm:t>
    </dgm:pt>
    <dgm:pt modelId="{DD810643-3D09-4B8E-93A8-5288E8E78363}">
      <dgm:prSet phldrT="[Text]"/>
      <dgm:spPr/>
      <dgm:t>
        <a:bodyPr/>
        <a:lstStyle/>
        <a:p>
          <a:r>
            <a:rPr lang="de-DE" dirty="0" smtClean="0"/>
            <a:t>Zentrale Einrichtungen</a:t>
          </a:r>
          <a:endParaRPr lang="de-DE" dirty="0"/>
        </a:p>
      </dgm:t>
    </dgm:pt>
    <dgm:pt modelId="{30FB49A9-7404-4923-BA6B-8024FD7A4BF6}" type="parTrans" cxnId="{2D854FEE-C713-4742-9380-273179D70962}">
      <dgm:prSet/>
      <dgm:spPr/>
      <dgm:t>
        <a:bodyPr/>
        <a:lstStyle/>
        <a:p>
          <a:endParaRPr lang="de-DE"/>
        </a:p>
      </dgm:t>
    </dgm:pt>
    <dgm:pt modelId="{057B6EA8-09E5-4FB5-84DE-313968CDD5B5}" type="sibTrans" cxnId="{2D854FEE-C713-4742-9380-273179D70962}">
      <dgm:prSet custT="1"/>
      <dgm:spPr/>
      <dgm:t>
        <a:bodyPr/>
        <a:lstStyle/>
        <a:p>
          <a:r>
            <a:rPr lang="de-DE" sz="1600" dirty="0" smtClean="0"/>
            <a:t>Johannes Ries</a:t>
          </a:r>
          <a:endParaRPr lang="de-DE" sz="1600" dirty="0"/>
        </a:p>
      </dgm:t>
    </dgm:pt>
    <dgm:pt modelId="{262949B4-80D0-47DF-A924-3CA3F653E686}">
      <dgm:prSet phldrT="[Text]"/>
      <dgm:spPr/>
      <dgm:t>
        <a:bodyPr/>
        <a:lstStyle/>
        <a:p>
          <a:r>
            <a:rPr lang="de-DE" dirty="0" smtClean="0"/>
            <a:t>Kirchengemeinden</a:t>
          </a:r>
          <a:endParaRPr lang="de-DE" dirty="0"/>
        </a:p>
      </dgm:t>
    </dgm:pt>
    <dgm:pt modelId="{DC5A1A96-D461-4F6C-A85B-4BF1BD033E4B}" type="parTrans" cxnId="{1456421B-D4AE-425D-8AFC-14656031C2EC}">
      <dgm:prSet/>
      <dgm:spPr/>
      <dgm:t>
        <a:bodyPr/>
        <a:lstStyle/>
        <a:p>
          <a:endParaRPr lang="de-DE"/>
        </a:p>
      </dgm:t>
    </dgm:pt>
    <dgm:pt modelId="{E26F02AB-3496-4444-AD0F-2B7E3F29C9E1}" type="sibTrans" cxnId="{1456421B-D4AE-425D-8AFC-14656031C2EC}">
      <dgm:prSet/>
      <dgm:spPr/>
      <dgm:t>
        <a:bodyPr/>
        <a:lstStyle/>
        <a:p>
          <a:endParaRPr lang="de-DE"/>
        </a:p>
      </dgm:t>
    </dgm:pt>
    <dgm:pt modelId="{9487116E-B47D-419D-B05A-E5F5EF2A8BE8}">
      <dgm:prSet phldrT="[Text]"/>
      <dgm:spPr/>
      <dgm:t>
        <a:bodyPr/>
        <a:lstStyle/>
        <a:p>
          <a:r>
            <a:rPr lang="de-DE" dirty="0" smtClean="0"/>
            <a:t>Schulen/ Bildungseinrichtungen</a:t>
          </a:r>
          <a:endParaRPr lang="de-DE" dirty="0"/>
        </a:p>
      </dgm:t>
    </dgm:pt>
    <dgm:pt modelId="{101ABBA8-1CAD-4982-8F6A-9014C62130C9}" type="parTrans" cxnId="{9B37FA3B-3E96-4432-99A1-C067BD1A22C2}">
      <dgm:prSet/>
      <dgm:spPr/>
      <dgm:t>
        <a:bodyPr/>
        <a:lstStyle/>
        <a:p>
          <a:endParaRPr lang="de-DE"/>
        </a:p>
      </dgm:t>
    </dgm:pt>
    <dgm:pt modelId="{89D5688B-1F25-4264-9569-656320AC9DAE}" type="sibTrans" cxnId="{9B37FA3B-3E96-4432-99A1-C067BD1A22C2}">
      <dgm:prSet custT="1"/>
      <dgm:spPr/>
      <dgm:t>
        <a:bodyPr/>
        <a:lstStyle/>
        <a:p>
          <a:r>
            <a:rPr lang="de-DE" sz="1600" dirty="0" smtClean="0"/>
            <a:t>Thomas Maier</a:t>
          </a:r>
          <a:endParaRPr lang="de-DE" sz="1600" dirty="0"/>
        </a:p>
      </dgm:t>
    </dgm:pt>
    <dgm:pt modelId="{7DF3D6EF-C2BE-439B-B3FC-410266D8B584}">
      <dgm:prSet phldrT="[Text]"/>
      <dgm:spPr/>
      <dgm:t>
        <a:bodyPr/>
        <a:lstStyle/>
        <a:p>
          <a:r>
            <a:rPr lang="de-DE" dirty="0" smtClean="0"/>
            <a:t>Nord</a:t>
          </a:r>
          <a:endParaRPr lang="de-DE" dirty="0"/>
        </a:p>
      </dgm:t>
    </dgm:pt>
    <dgm:pt modelId="{E61991C4-A379-4498-A73B-B5E117A61786}" type="parTrans" cxnId="{6C72B453-2F7F-44C0-9598-B4C820B92228}">
      <dgm:prSet/>
      <dgm:spPr/>
      <dgm:t>
        <a:bodyPr/>
        <a:lstStyle/>
        <a:p>
          <a:endParaRPr lang="de-DE"/>
        </a:p>
      </dgm:t>
    </dgm:pt>
    <dgm:pt modelId="{F132D9E0-6DC3-4B67-A81B-F3E41F57C73D}" type="sibTrans" cxnId="{6C72B453-2F7F-44C0-9598-B4C820B92228}">
      <dgm:prSet custT="1"/>
      <dgm:spPr/>
      <dgm:t>
        <a:bodyPr/>
        <a:lstStyle/>
        <a:p>
          <a:r>
            <a:rPr lang="de-DE" sz="1600" dirty="0" smtClean="0"/>
            <a:t>Christian Weinmann</a:t>
          </a:r>
          <a:endParaRPr lang="de-DE" sz="1600" dirty="0"/>
        </a:p>
      </dgm:t>
    </dgm:pt>
    <dgm:pt modelId="{C4A9D8AB-E0EC-4CC4-8537-944FC7132B24}">
      <dgm:prSet phldrT="[Text]"/>
      <dgm:spPr/>
      <dgm:t>
        <a:bodyPr/>
        <a:lstStyle/>
        <a:p>
          <a:r>
            <a:rPr lang="de-DE" dirty="0" smtClean="0"/>
            <a:t>Mitte</a:t>
          </a:r>
          <a:endParaRPr lang="de-DE" dirty="0"/>
        </a:p>
      </dgm:t>
    </dgm:pt>
    <dgm:pt modelId="{6C9B4509-F430-4FD0-B780-25CF9600F3D6}" type="parTrans" cxnId="{937E4337-7B5C-4B37-9891-BE507DB37B11}">
      <dgm:prSet/>
      <dgm:spPr/>
      <dgm:t>
        <a:bodyPr/>
        <a:lstStyle/>
        <a:p>
          <a:endParaRPr lang="de-DE"/>
        </a:p>
      </dgm:t>
    </dgm:pt>
    <dgm:pt modelId="{D06026B3-88BC-4D71-8197-6C577AB6B527}" type="sibTrans" cxnId="{937E4337-7B5C-4B37-9891-BE507DB37B11}">
      <dgm:prSet custT="1"/>
      <dgm:spPr/>
      <dgm:t>
        <a:bodyPr/>
        <a:lstStyle/>
        <a:p>
          <a:r>
            <a:rPr lang="de-DE" sz="1600" dirty="0" smtClean="0"/>
            <a:t>Elisabeth Adler-</a:t>
          </a:r>
          <a:r>
            <a:rPr lang="de-DE" sz="1600" dirty="0" err="1" smtClean="0"/>
            <a:t>Gößmann</a:t>
          </a:r>
          <a:endParaRPr lang="de-DE" sz="1600" dirty="0"/>
        </a:p>
      </dgm:t>
    </dgm:pt>
    <dgm:pt modelId="{FFB48153-D0EB-4649-9324-D8AA5837B9D3}">
      <dgm:prSet phldrT="[Text]"/>
      <dgm:spPr/>
      <dgm:t>
        <a:bodyPr/>
        <a:lstStyle/>
        <a:p>
          <a:r>
            <a:rPr lang="de-DE" dirty="0" smtClean="0"/>
            <a:t>Süd/Ost</a:t>
          </a:r>
          <a:endParaRPr lang="de-DE" dirty="0"/>
        </a:p>
      </dgm:t>
    </dgm:pt>
    <dgm:pt modelId="{2D5CA890-B669-433D-B4DE-CDE974F99255}" type="parTrans" cxnId="{BBB3C540-92ED-4279-8C80-23E10AD16D2A}">
      <dgm:prSet/>
      <dgm:spPr/>
      <dgm:t>
        <a:bodyPr/>
        <a:lstStyle/>
        <a:p>
          <a:endParaRPr lang="de-DE"/>
        </a:p>
      </dgm:t>
    </dgm:pt>
    <dgm:pt modelId="{E1821E5B-D55A-410A-93F4-0BA7C4741CF0}" type="sibTrans" cxnId="{BBB3C540-92ED-4279-8C80-23E10AD16D2A}">
      <dgm:prSet custT="1"/>
      <dgm:spPr/>
      <dgm:t>
        <a:bodyPr/>
        <a:lstStyle/>
        <a:p>
          <a:r>
            <a:rPr lang="de-DE" sz="1600" dirty="0" smtClean="0"/>
            <a:t>Andreas Kalinasch</a:t>
          </a:r>
          <a:endParaRPr lang="de-DE" sz="1600" dirty="0"/>
        </a:p>
      </dgm:t>
    </dgm:pt>
    <dgm:pt modelId="{F389D781-584E-4E30-B530-C0E03811D8E0}" type="pres">
      <dgm:prSet presAssocID="{B177C96D-9400-4E41-8593-CC6BA08D6D77}" presName="hierChild1" presStyleCnt="0">
        <dgm:presLayoutVars>
          <dgm:orgChart val="1"/>
          <dgm:chPref val="1"/>
          <dgm:dir/>
          <dgm:animOne val="branch"/>
          <dgm:animLvl val="lvl"/>
          <dgm:resizeHandles/>
        </dgm:presLayoutVars>
      </dgm:prSet>
      <dgm:spPr/>
      <dgm:t>
        <a:bodyPr/>
        <a:lstStyle/>
        <a:p>
          <a:endParaRPr lang="de-DE"/>
        </a:p>
      </dgm:t>
    </dgm:pt>
    <dgm:pt modelId="{14173989-968B-4182-95BD-F1C09D577BA8}" type="pres">
      <dgm:prSet presAssocID="{098730ED-1AF4-4AFC-BAC9-1DDDC9571C5D}" presName="hierRoot1" presStyleCnt="0">
        <dgm:presLayoutVars>
          <dgm:hierBranch val="init"/>
        </dgm:presLayoutVars>
      </dgm:prSet>
      <dgm:spPr/>
    </dgm:pt>
    <dgm:pt modelId="{FAD4CBE2-8852-49BB-BFD0-A19F1030F458}" type="pres">
      <dgm:prSet presAssocID="{098730ED-1AF4-4AFC-BAC9-1DDDC9571C5D}" presName="rootComposite1" presStyleCnt="0"/>
      <dgm:spPr/>
    </dgm:pt>
    <dgm:pt modelId="{846B93B4-1618-4CF0-B826-2C3C9DEC7084}" type="pres">
      <dgm:prSet presAssocID="{098730ED-1AF4-4AFC-BAC9-1DDDC9571C5D}" presName="rootText1" presStyleLbl="node0" presStyleIdx="0" presStyleCnt="1">
        <dgm:presLayoutVars>
          <dgm:chMax/>
          <dgm:chPref val="3"/>
        </dgm:presLayoutVars>
      </dgm:prSet>
      <dgm:spPr/>
      <dgm:t>
        <a:bodyPr/>
        <a:lstStyle/>
        <a:p>
          <a:endParaRPr lang="de-DE"/>
        </a:p>
      </dgm:t>
    </dgm:pt>
    <dgm:pt modelId="{D45F76EA-7E5A-4D6C-AAD8-9AF66BC0D7FF}" type="pres">
      <dgm:prSet presAssocID="{098730ED-1AF4-4AFC-BAC9-1DDDC9571C5D}" presName="titleText1" presStyleLbl="fgAcc0" presStyleIdx="0" presStyleCnt="1">
        <dgm:presLayoutVars>
          <dgm:chMax val="0"/>
          <dgm:chPref val="0"/>
        </dgm:presLayoutVars>
      </dgm:prSet>
      <dgm:spPr/>
      <dgm:t>
        <a:bodyPr/>
        <a:lstStyle/>
        <a:p>
          <a:endParaRPr lang="de-DE"/>
        </a:p>
      </dgm:t>
    </dgm:pt>
    <dgm:pt modelId="{78E17B9D-74DA-4A4F-9008-7CB3C958CF6B}" type="pres">
      <dgm:prSet presAssocID="{098730ED-1AF4-4AFC-BAC9-1DDDC9571C5D}" presName="rootConnector1" presStyleLbl="node1" presStyleIdx="0" presStyleCnt="6"/>
      <dgm:spPr/>
      <dgm:t>
        <a:bodyPr/>
        <a:lstStyle/>
        <a:p>
          <a:endParaRPr lang="de-DE"/>
        </a:p>
      </dgm:t>
    </dgm:pt>
    <dgm:pt modelId="{295E833F-D679-4521-B415-6565A0238FE3}" type="pres">
      <dgm:prSet presAssocID="{098730ED-1AF4-4AFC-BAC9-1DDDC9571C5D}" presName="hierChild2" presStyleCnt="0"/>
      <dgm:spPr/>
    </dgm:pt>
    <dgm:pt modelId="{2585A252-4C1D-4B0F-A8FA-562D8A5A9760}" type="pres">
      <dgm:prSet presAssocID="{30FB49A9-7404-4923-BA6B-8024FD7A4BF6}" presName="Name37" presStyleLbl="parChTrans1D2" presStyleIdx="0" presStyleCnt="3"/>
      <dgm:spPr/>
      <dgm:t>
        <a:bodyPr/>
        <a:lstStyle/>
        <a:p>
          <a:endParaRPr lang="de-DE"/>
        </a:p>
      </dgm:t>
    </dgm:pt>
    <dgm:pt modelId="{23366156-BD15-4D7D-BE37-28B9AB46FFF7}" type="pres">
      <dgm:prSet presAssocID="{DD810643-3D09-4B8E-93A8-5288E8E78363}" presName="hierRoot2" presStyleCnt="0">
        <dgm:presLayoutVars>
          <dgm:hierBranch val="init"/>
        </dgm:presLayoutVars>
      </dgm:prSet>
      <dgm:spPr/>
    </dgm:pt>
    <dgm:pt modelId="{2C4EF49B-DE77-4698-837B-B9487138752A}" type="pres">
      <dgm:prSet presAssocID="{DD810643-3D09-4B8E-93A8-5288E8E78363}" presName="rootComposite" presStyleCnt="0"/>
      <dgm:spPr/>
    </dgm:pt>
    <dgm:pt modelId="{8D23D5F8-0E2E-4051-BDC2-0B8214332329}" type="pres">
      <dgm:prSet presAssocID="{DD810643-3D09-4B8E-93A8-5288E8E78363}" presName="rootText" presStyleLbl="node1" presStyleIdx="0" presStyleCnt="6">
        <dgm:presLayoutVars>
          <dgm:chMax/>
          <dgm:chPref val="3"/>
        </dgm:presLayoutVars>
      </dgm:prSet>
      <dgm:spPr/>
      <dgm:t>
        <a:bodyPr/>
        <a:lstStyle/>
        <a:p>
          <a:endParaRPr lang="de-DE"/>
        </a:p>
      </dgm:t>
    </dgm:pt>
    <dgm:pt modelId="{E162F0E6-E66F-4AAC-994C-FE75596D28C9}" type="pres">
      <dgm:prSet presAssocID="{DD810643-3D09-4B8E-93A8-5288E8E78363}" presName="titleText2" presStyleLbl="fgAcc1" presStyleIdx="0" presStyleCnt="6">
        <dgm:presLayoutVars>
          <dgm:chMax val="0"/>
          <dgm:chPref val="0"/>
        </dgm:presLayoutVars>
      </dgm:prSet>
      <dgm:spPr/>
      <dgm:t>
        <a:bodyPr/>
        <a:lstStyle/>
        <a:p>
          <a:endParaRPr lang="de-DE"/>
        </a:p>
      </dgm:t>
    </dgm:pt>
    <dgm:pt modelId="{08B369EE-53DC-43F2-A985-4887A338BFEF}" type="pres">
      <dgm:prSet presAssocID="{DD810643-3D09-4B8E-93A8-5288E8E78363}" presName="rootConnector" presStyleLbl="node2" presStyleIdx="0" presStyleCnt="0"/>
      <dgm:spPr/>
      <dgm:t>
        <a:bodyPr/>
        <a:lstStyle/>
        <a:p>
          <a:endParaRPr lang="de-DE"/>
        </a:p>
      </dgm:t>
    </dgm:pt>
    <dgm:pt modelId="{31177456-8640-4741-81E5-F5C092C1D897}" type="pres">
      <dgm:prSet presAssocID="{DD810643-3D09-4B8E-93A8-5288E8E78363}" presName="hierChild4" presStyleCnt="0"/>
      <dgm:spPr/>
    </dgm:pt>
    <dgm:pt modelId="{02056078-3784-4981-BB8D-CA90D4C12807}" type="pres">
      <dgm:prSet presAssocID="{DD810643-3D09-4B8E-93A8-5288E8E78363}" presName="hierChild5" presStyleCnt="0"/>
      <dgm:spPr/>
    </dgm:pt>
    <dgm:pt modelId="{91B44627-4659-4451-A25F-1E8770714F09}" type="pres">
      <dgm:prSet presAssocID="{DC5A1A96-D461-4F6C-A85B-4BF1BD033E4B}" presName="Name37" presStyleLbl="parChTrans1D2" presStyleIdx="1" presStyleCnt="3"/>
      <dgm:spPr/>
      <dgm:t>
        <a:bodyPr/>
        <a:lstStyle/>
        <a:p>
          <a:endParaRPr lang="de-DE"/>
        </a:p>
      </dgm:t>
    </dgm:pt>
    <dgm:pt modelId="{9F5E5533-A05A-40CC-9144-4F8BB961F365}" type="pres">
      <dgm:prSet presAssocID="{262949B4-80D0-47DF-A924-3CA3F653E686}" presName="hierRoot2" presStyleCnt="0">
        <dgm:presLayoutVars>
          <dgm:hierBranch val="init"/>
        </dgm:presLayoutVars>
      </dgm:prSet>
      <dgm:spPr/>
    </dgm:pt>
    <dgm:pt modelId="{CE670C27-AEF1-4F80-9D5E-A0195B48839A}" type="pres">
      <dgm:prSet presAssocID="{262949B4-80D0-47DF-A924-3CA3F653E686}" presName="rootComposite" presStyleCnt="0"/>
      <dgm:spPr/>
    </dgm:pt>
    <dgm:pt modelId="{4E444A73-23C3-4F0F-865E-A5DA96D20913}" type="pres">
      <dgm:prSet presAssocID="{262949B4-80D0-47DF-A924-3CA3F653E686}" presName="rootText" presStyleLbl="node1" presStyleIdx="1" presStyleCnt="6">
        <dgm:presLayoutVars>
          <dgm:chMax/>
          <dgm:chPref val="3"/>
        </dgm:presLayoutVars>
      </dgm:prSet>
      <dgm:spPr/>
      <dgm:t>
        <a:bodyPr/>
        <a:lstStyle/>
        <a:p>
          <a:endParaRPr lang="de-DE"/>
        </a:p>
      </dgm:t>
    </dgm:pt>
    <dgm:pt modelId="{2C369B23-BDC6-4DB2-8A73-1C3AB8616AC6}" type="pres">
      <dgm:prSet presAssocID="{262949B4-80D0-47DF-A924-3CA3F653E686}" presName="titleText2" presStyleLbl="fgAcc1" presStyleIdx="1" presStyleCnt="6" custScaleY="20810">
        <dgm:presLayoutVars>
          <dgm:chMax val="0"/>
          <dgm:chPref val="0"/>
        </dgm:presLayoutVars>
      </dgm:prSet>
      <dgm:spPr/>
      <dgm:t>
        <a:bodyPr/>
        <a:lstStyle/>
        <a:p>
          <a:endParaRPr lang="de-DE"/>
        </a:p>
      </dgm:t>
    </dgm:pt>
    <dgm:pt modelId="{67D58788-0AD2-420F-B024-B0DA12F04547}" type="pres">
      <dgm:prSet presAssocID="{262949B4-80D0-47DF-A924-3CA3F653E686}" presName="rootConnector" presStyleLbl="node2" presStyleIdx="0" presStyleCnt="0"/>
      <dgm:spPr/>
      <dgm:t>
        <a:bodyPr/>
        <a:lstStyle/>
        <a:p>
          <a:endParaRPr lang="de-DE"/>
        </a:p>
      </dgm:t>
    </dgm:pt>
    <dgm:pt modelId="{C1346A50-D07B-40E5-BA5C-62EAC51C94A0}" type="pres">
      <dgm:prSet presAssocID="{262949B4-80D0-47DF-A924-3CA3F653E686}" presName="hierChild4" presStyleCnt="0"/>
      <dgm:spPr/>
    </dgm:pt>
    <dgm:pt modelId="{5E30A327-620B-493F-B139-F4C60D0C33A3}" type="pres">
      <dgm:prSet presAssocID="{E61991C4-A379-4498-A73B-B5E117A61786}" presName="Name37" presStyleLbl="parChTrans1D3" presStyleIdx="0" presStyleCnt="3"/>
      <dgm:spPr/>
      <dgm:t>
        <a:bodyPr/>
        <a:lstStyle/>
        <a:p>
          <a:endParaRPr lang="de-DE"/>
        </a:p>
      </dgm:t>
    </dgm:pt>
    <dgm:pt modelId="{B3A2BC4E-AC37-40BE-9E91-89DB0D2B6CC6}" type="pres">
      <dgm:prSet presAssocID="{7DF3D6EF-C2BE-439B-B3FC-410266D8B584}" presName="hierRoot2" presStyleCnt="0">
        <dgm:presLayoutVars>
          <dgm:hierBranch val="init"/>
        </dgm:presLayoutVars>
      </dgm:prSet>
      <dgm:spPr/>
    </dgm:pt>
    <dgm:pt modelId="{97FC6E38-9096-4695-B94A-FF8AF2DFC1E9}" type="pres">
      <dgm:prSet presAssocID="{7DF3D6EF-C2BE-439B-B3FC-410266D8B584}" presName="rootComposite" presStyleCnt="0"/>
      <dgm:spPr/>
    </dgm:pt>
    <dgm:pt modelId="{5CFD3F55-D22B-48AA-BF22-4164E135593D}" type="pres">
      <dgm:prSet presAssocID="{7DF3D6EF-C2BE-439B-B3FC-410266D8B584}" presName="rootText" presStyleLbl="node1" presStyleIdx="2" presStyleCnt="6">
        <dgm:presLayoutVars>
          <dgm:chMax/>
          <dgm:chPref val="3"/>
        </dgm:presLayoutVars>
      </dgm:prSet>
      <dgm:spPr/>
      <dgm:t>
        <a:bodyPr/>
        <a:lstStyle/>
        <a:p>
          <a:endParaRPr lang="de-DE"/>
        </a:p>
      </dgm:t>
    </dgm:pt>
    <dgm:pt modelId="{4FF6D557-EF24-4CDF-BDF1-7F3EA978C1C0}" type="pres">
      <dgm:prSet presAssocID="{7DF3D6EF-C2BE-439B-B3FC-410266D8B584}" presName="titleText2" presStyleLbl="fgAcc1" presStyleIdx="2" presStyleCnt="6" custScaleY="187136">
        <dgm:presLayoutVars>
          <dgm:chMax val="0"/>
          <dgm:chPref val="0"/>
        </dgm:presLayoutVars>
      </dgm:prSet>
      <dgm:spPr/>
      <dgm:t>
        <a:bodyPr/>
        <a:lstStyle/>
        <a:p>
          <a:endParaRPr lang="de-DE"/>
        </a:p>
      </dgm:t>
    </dgm:pt>
    <dgm:pt modelId="{815EC6B0-992E-4A88-9400-2B13BE891997}" type="pres">
      <dgm:prSet presAssocID="{7DF3D6EF-C2BE-439B-B3FC-410266D8B584}" presName="rootConnector" presStyleLbl="node3" presStyleIdx="0" presStyleCnt="0"/>
      <dgm:spPr/>
      <dgm:t>
        <a:bodyPr/>
        <a:lstStyle/>
        <a:p>
          <a:endParaRPr lang="de-DE"/>
        </a:p>
      </dgm:t>
    </dgm:pt>
    <dgm:pt modelId="{8FAAF0A7-92BF-47AD-99E5-9E75F238C09D}" type="pres">
      <dgm:prSet presAssocID="{7DF3D6EF-C2BE-439B-B3FC-410266D8B584}" presName="hierChild4" presStyleCnt="0"/>
      <dgm:spPr/>
    </dgm:pt>
    <dgm:pt modelId="{1D8F746C-2F75-4E4E-9CAA-A2EA062EF7D1}" type="pres">
      <dgm:prSet presAssocID="{7DF3D6EF-C2BE-439B-B3FC-410266D8B584}" presName="hierChild5" presStyleCnt="0"/>
      <dgm:spPr/>
    </dgm:pt>
    <dgm:pt modelId="{74D3C2E0-1A5E-4572-A4B6-0DBD6FA0F19C}" type="pres">
      <dgm:prSet presAssocID="{6C9B4509-F430-4FD0-B780-25CF9600F3D6}" presName="Name37" presStyleLbl="parChTrans1D3" presStyleIdx="1" presStyleCnt="3"/>
      <dgm:spPr/>
      <dgm:t>
        <a:bodyPr/>
        <a:lstStyle/>
        <a:p>
          <a:endParaRPr lang="de-DE"/>
        </a:p>
      </dgm:t>
    </dgm:pt>
    <dgm:pt modelId="{4EC0E066-E2EA-4895-82A4-1A86CB2E0F0D}" type="pres">
      <dgm:prSet presAssocID="{C4A9D8AB-E0EC-4CC4-8537-944FC7132B24}" presName="hierRoot2" presStyleCnt="0">
        <dgm:presLayoutVars>
          <dgm:hierBranch val="init"/>
        </dgm:presLayoutVars>
      </dgm:prSet>
      <dgm:spPr/>
    </dgm:pt>
    <dgm:pt modelId="{65E5D20E-2671-47EF-90C2-5E60DA5EE6C9}" type="pres">
      <dgm:prSet presAssocID="{C4A9D8AB-E0EC-4CC4-8537-944FC7132B24}" presName="rootComposite" presStyleCnt="0"/>
      <dgm:spPr/>
    </dgm:pt>
    <dgm:pt modelId="{90BD06D2-7CCB-4A1B-9BB7-F4530E21D2EB}" type="pres">
      <dgm:prSet presAssocID="{C4A9D8AB-E0EC-4CC4-8537-944FC7132B24}" presName="rootText" presStyleLbl="node1" presStyleIdx="3" presStyleCnt="6">
        <dgm:presLayoutVars>
          <dgm:chMax/>
          <dgm:chPref val="3"/>
        </dgm:presLayoutVars>
      </dgm:prSet>
      <dgm:spPr/>
      <dgm:t>
        <a:bodyPr/>
        <a:lstStyle/>
        <a:p>
          <a:endParaRPr lang="de-DE"/>
        </a:p>
      </dgm:t>
    </dgm:pt>
    <dgm:pt modelId="{7A87CCBA-7D9F-4865-9238-9592017F05A5}" type="pres">
      <dgm:prSet presAssocID="{C4A9D8AB-E0EC-4CC4-8537-944FC7132B24}" presName="titleText2" presStyleLbl="fgAcc1" presStyleIdx="3" presStyleCnt="6" custScaleY="201469">
        <dgm:presLayoutVars>
          <dgm:chMax val="0"/>
          <dgm:chPref val="0"/>
        </dgm:presLayoutVars>
      </dgm:prSet>
      <dgm:spPr/>
      <dgm:t>
        <a:bodyPr/>
        <a:lstStyle/>
        <a:p>
          <a:endParaRPr lang="de-DE"/>
        </a:p>
      </dgm:t>
    </dgm:pt>
    <dgm:pt modelId="{5595525E-4BDC-4611-A541-EC4AC8D6BA6E}" type="pres">
      <dgm:prSet presAssocID="{C4A9D8AB-E0EC-4CC4-8537-944FC7132B24}" presName="rootConnector" presStyleLbl="node3" presStyleIdx="0" presStyleCnt="0"/>
      <dgm:spPr/>
      <dgm:t>
        <a:bodyPr/>
        <a:lstStyle/>
        <a:p>
          <a:endParaRPr lang="de-DE"/>
        </a:p>
      </dgm:t>
    </dgm:pt>
    <dgm:pt modelId="{40306CD6-AE00-4FBE-9BD1-D7C512417B3A}" type="pres">
      <dgm:prSet presAssocID="{C4A9D8AB-E0EC-4CC4-8537-944FC7132B24}" presName="hierChild4" presStyleCnt="0"/>
      <dgm:spPr/>
    </dgm:pt>
    <dgm:pt modelId="{1CA5B97F-FA9D-48B5-BC88-D2CEB5F72832}" type="pres">
      <dgm:prSet presAssocID="{C4A9D8AB-E0EC-4CC4-8537-944FC7132B24}" presName="hierChild5" presStyleCnt="0"/>
      <dgm:spPr/>
    </dgm:pt>
    <dgm:pt modelId="{BC2C7312-3FCE-426B-A015-AFC0006E7F0F}" type="pres">
      <dgm:prSet presAssocID="{2D5CA890-B669-433D-B4DE-CDE974F99255}" presName="Name37" presStyleLbl="parChTrans1D3" presStyleIdx="2" presStyleCnt="3"/>
      <dgm:spPr/>
      <dgm:t>
        <a:bodyPr/>
        <a:lstStyle/>
        <a:p>
          <a:endParaRPr lang="de-DE"/>
        </a:p>
      </dgm:t>
    </dgm:pt>
    <dgm:pt modelId="{E4D3BF27-B687-49CA-871F-171A05CC0A68}" type="pres">
      <dgm:prSet presAssocID="{FFB48153-D0EB-4649-9324-D8AA5837B9D3}" presName="hierRoot2" presStyleCnt="0">
        <dgm:presLayoutVars>
          <dgm:hierBranch val="init"/>
        </dgm:presLayoutVars>
      </dgm:prSet>
      <dgm:spPr/>
    </dgm:pt>
    <dgm:pt modelId="{0B9C4B39-1A5A-4C1B-98F4-7CB88F666568}" type="pres">
      <dgm:prSet presAssocID="{FFB48153-D0EB-4649-9324-D8AA5837B9D3}" presName="rootComposite" presStyleCnt="0"/>
      <dgm:spPr/>
    </dgm:pt>
    <dgm:pt modelId="{48D1467E-D032-4B1C-B368-FD4F7B6AC4BD}" type="pres">
      <dgm:prSet presAssocID="{FFB48153-D0EB-4649-9324-D8AA5837B9D3}" presName="rootText" presStyleLbl="node1" presStyleIdx="4" presStyleCnt="6">
        <dgm:presLayoutVars>
          <dgm:chMax/>
          <dgm:chPref val="3"/>
        </dgm:presLayoutVars>
      </dgm:prSet>
      <dgm:spPr/>
      <dgm:t>
        <a:bodyPr/>
        <a:lstStyle/>
        <a:p>
          <a:endParaRPr lang="de-DE"/>
        </a:p>
      </dgm:t>
    </dgm:pt>
    <dgm:pt modelId="{0EEE8727-A2FA-4C4D-88D8-C8222E881E7B}" type="pres">
      <dgm:prSet presAssocID="{FFB48153-D0EB-4649-9324-D8AA5837B9D3}" presName="titleText2" presStyleLbl="fgAcc1" presStyleIdx="4" presStyleCnt="6" custScaleY="202759">
        <dgm:presLayoutVars>
          <dgm:chMax val="0"/>
          <dgm:chPref val="0"/>
        </dgm:presLayoutVars>
      </dgm:prSet>
      <dgm:spPr/>
      <dgm:t>
        <a:bodyPr/>
        <a:lstStyle/>
        <a:p>
          <a:endParaRPr lang="de-DE"/>
        </a:p>
      </dgm:t>
    </dgm:pt>
    <dgm:pt modelId="{5F0327AC-14D1-4AE9-8F48-DDFA457F010F}" type="pres">
      <dgm:prSet presAssocID="{FFB48153-D0EB-4649-9324-D8AA5837B9D3}" presName="rootConnector" presStyleLbl="node3" presStyleIdx="0" presStyleCnt="0"/>
      <dgm:spPr/>
      <dgm:t>
        <a:bodyPr/>
        <a:lstStyle/>
        <a:p>
          <a:endParaRPr lang="de-DE"/>
        </a:p>
      </dgm:t>
    </dgm:pt>
    <dgm:pt modelId="{E87EB2B0-550F-4194-8B80-65792383BC13}" type="pres">
      <dgm:prSet presAssocID="{FFB48153-D0EB-4649-9324-D8AA5837B9D3}" presName="hierChild4" presStyleCnt="0"/>
      <dgm:spPr/>
    </dgm:pt>
    <dgm:pt modelId="{B98EF96F-B56F-425F-B431-1BFBE4C22CD9}" type="pres">
      <dgm:prSet presAssocID="{FFB48153-D0EB-4649-9324-D8AA5837B9D3}" presName="hierChild5" presStyleCnt="0"/>
      <dgm:spPr/>
    </dgm:pt>
    <dgm:pt modelId="{7816A031-2C1A-4ECE-985C-EEBEDBCA3A5E}" type="pres">
      <dgm:prSet presAssocID="{262949B4-80D0-47DF-A924-3CA3F653E686}" presName="hierChild5" presStyleCnt="0"/>
      <dgm:spPr/>
    </dgm:pt>
    <dgm:pt modelId="{BD62C31E-6F92-4229-AEAC-4BB4064D2987}" type="pres">
      <dgm:prSet presAssocID="{101ABBA8-1CAD-4982-8F6A-9014C62130C9}" presName="Name37" presStyleLbl="parChTrans1D2" presStyleIdx="2" presStyleCnt="3"/>
      <dgm:spPr/>
      <dgm:t>
        <a:bodyPr/>
        <a:lstStyle/>
        <a:p>
          <a:endParaRPr lang="de-DE"/>
        </a:p>
      </dgm:t>
    </dgm:pt>
    <dgm:pt modelId="{980DD117-F040-443E-A582-DAF64666E585}" type="pres">
      <dgm:prSet presAssocID="{9487116E-B47D-419D-B05A-E5F5EF2A8BE8}" presName="hierRoot2" presStyleCnt="0">
        <dgm:presLayoutVars>
          <dgm:hierBranch val="init"/>
        </dgm:presLayoutVars>
      </dgm:prSet>
      <dgm:spPr/>
    </dgm:pt>
    <dgm:pt modelId="{A4836566-DAAD-4014-AE94-09E3335D9DA6}" type="pres">
      <dgm:prSet presAssocID="{9487116E-B47D-419D-B05A-E5F5EF2A8BE8}" presName="rootComposite" presStyleCnt="0"/>
      <dgm:spPr/>
    </dgm:pt>
    <dgm:pt modelId="{E38C74B8-654A-4E8D-AF58-03B16020A2BD}" type="pres">
      <dgm:prSet presAssocID="{9487116E-B47D-419D-B05A-E5F5EF2A8BE8}" presName="rootText" presStyleLbl="node1" presStyleIdx="5" presStyleCnt="6">
        <dgm:presLayoutVars>
          <dgm:chMax/>
          <dgm:chPref val="3"/>
        </dgm:presLayoutVars>
      </dgm:prSet>
      <dgm:spPr/>
      <dgm:t>
        <a:bodyPr/>
        <a:lstStyle/>
        <a:p>
          <a:endParaRPr lang="de-DE"/>
        </a:p>
      </dgm:t>
    </dgm:pt>
    <dgm:pt modelId="{1EEE87CB-45D2-4FF8-AF0C-E1BFD10C8500}" type="pres">
      <dgm:prSet presAssocID="{9487116E-B47D-419D-B05A-E5F5EF2A8BE8}" presName="titleText2" presStyleLbl="fgAcc1" presStyleIdx="5" presStyleCnt="6">
        <dgm:presLayoutVars>
          <dgm:chMax val="0"/>
          <dgm:chPref val="0"/>
        </dgm:presLayoutVars>
      </dgm:prSet>
      <dgm:spPr/>
      <dgm:t>
        <a:bodyPr/>
        <a:lstStyle/>
        <a:p>
          <a:endParaRPr lang="de-DE"/>
        </a:p>
      </dgm:t>
    </dgm:pt>
    <dgm:pt modelId="{0705A14F-5A26-413A-98DA-551447522CD3}" type="pres">
      <dgm:prSet presAssocID="{9487116E-B47D-419D-B05A-E5F5EF2A8BE8}" presName="rootConnector" presStyleLbl="node2" presStyleIdx="0" presStyleCnt="0"/>
      <dgm:spPr/>
      <dgm:t>
        <a:bodyPr/>
        <a:lstStyle/>
        <a:p>
          <a:endParaRPr lang="de-DE"/>
        </a:p>
      </dgm:t>
    </dgm:pt>
    <dgm:pt modelId="{D8F0001A-312D-4E67-AABF-D79F85C873D8}" type="pres">
      <dgm:prSet presAssocID="{9487116E-B47D-419D-B05A-E5F5EF2A8BE8}" presName="hierChild4" presStyleCnt="0"/>
      <dgm:spPr/>
    </dgm:pt>
    <dgm:pt modelId="{8A082650-3592-48B0-BB23-E9D5A4E4106C}" type="pres">
      <dgm:prSet presAssocID="{9487116E-B47D-419D-B05A-E5F5EF2A8BE8}" presName="hierChild5" presStyleCnt="0"/>
      <dgm:spPr/>
    </dgm:pt>
    <dgm:pt modelId="{B08B2A29-F61F-4A4F-B638-A999358EDCC3}" type="pres">
      <dgm:prSet presAssocID="{098730ED-1AF4-4AFC-BAC9-1DDDC9571C5D}" presName="hierChild3" presStyleCnt="0"/>
      <dgm:spPr/>
    </dgm:pt>
  </dgm:ptLst>
  <dgm:cxnLst>
    <dgm:cxn modelId="{A967CB56-D0B1-419F-A343-37D370FDC985}" type="presOf" srcId="{7DF3D6EF-C2BE-439B-B3FC-410266D8B584}" destId="{5CFD3F55-D22B-48AA-BF22-4164E135593D}" srcOrd="0" destOrd="0" presId="urn:microsoft.com/office/officeart/2008/layout/NameandTitleOrganizationalChart"/>
    <dgm:cxn modelId="{EB199191-66ED-49A9-8B59-8261352A0FA3}" type="presOf" srcId="{9487116E-B47D-419D-B05A-E5F5EF2A8BE8}" destId="{E38C74B8-654A-4E8D-AF58-03B16020A2BD}" srcOrd="0" destOrd="0" presId="urn:microsoft.com/office/officeart/2008/layout/NameandTitleOrganizationalChart"/>
    <dgm:cxn modelId="{11960D08-AA62-4D45-8504-490E06EBED73}" type="presOf" srcId="{30FB49A9-7404-4923-BA6B-8024FD7A4BF6}" destId="{2585A252-4C1D-4B0F-A8FA-562D8A5A9760}" srcOrd="0" destOrd="0" presId="urn:microsoft.com/office/officeart/2008/layout/NameandTitleOrganizationalChart"/>
    <dgm:cxn modelId="{44059E4A-58B4-4D21-A2A9-EDDAF34D5707}" type="presOf" srcId="{F132D9E0-6DC3-4B67-A81B-F3E41F57C73D}" destId="{4FF6D557-EF24-4CDF-BDF1-7F3EA978C1C0}" srcOrd="0" destOrd="0" presId="urn:microsoft.com/office/officeart/2008/layout/NameandTitleOrganizationalChart"/>
    <dgm:cxn modelId="{23157CC6-EA4D-41A8-9076-4C491672ABE6}" type="presOf" srcId="{098730ED-1AF4-4AFC-BAC9-1DDDC9571C5D}" destId="{78E17B9D-74DA-4A4F-9008-7CB3C958CF6B}" srcOrd="1" destOrd="0" presId="urn:microsoft.com/office/officeart/2008/layout/NameandTitleOrganizationalChart"/>
    <dgm:cxn modelId="{CB1F3FC8-360A-4836-8BDD-D27863D1E81D}" type="presOf" srcId="{B8ADB1E0-FE9A-4E55-A67F-681974C324ED}" destId="{D45F76EA-7E5A-4D6C-AAD8-9AF66BC0D7FF}" srcOrd="0" destOrd="0" presId="urn:microsoft.com/office/officeart/2008/layout/NameandTitleOrganizationalChart"/>
    <dgm:cxn modelId="{9B37FA3B-3E96-4432-99A1-C067BD1A22C2}" srcId="{098730ED-1AF4-4AFC-BAC9-1DDDC9571C5D}" destId="{9487116E-B47D-419D-B05A-E5F5EF2A8BE8}" srcOrd="2" destOrd="0" parTransId="{101ABBA8-1CAD-4982-8F6A-9014C62130C9}" sibTransId="{89D5688B-1F25-4264-9569-656320AC9DAE}"/>
    <dgm:cxn modelId="{1456421B-D4AE-425D-8AFC-14656031C2EC}" srcId="{098730ED-1AF4-4AFC-BAC9-1DDDC9571C5D}" destId="{262949B4-80D0-47DF-A924-3CA3F653E686}" srcOrd="1" destOrd="0" parTransId="{DC5A1A96-D461-4F6C-A85B-4BF1BD033E4B}" sibTransId="{E26F02AB-3496-4444-AD0F-2B7E3F29C9E1}"/>
    <dgm:cxn modelId="{6C72B453-2F7F-44C0-9598-B4C820B92228}" srcId="{262949B4-80D0-47DF-A924-3CA3F653E686}" destId="{7DF3D6EF-C2BE-439B-B3FC-410266D8B584}" srcOrd="0" destOrd="0" parTransId="{E61991C4-A379-4498-A73B-B5E117A61786}" sibTransId="{F132D9E0-6DC3-4B67-A81B-F3E41F57C73D}"/>
    <dgm:cxn modelId="{8FBE86A2-82EE-4376-ABE8-7136700DC154}" type="presOf" srcId="{262949B4-80D0-47DF-A924-3CA3F653E686}" destId="{67D58788-0AD2-420F-B024-B0DA12F04547}" srcOrd="1" destOrd="0" presId="urn:microsoft.com/office/officeart/2008/layout/NameandTitleOrganizationalChart"/>
    <dgm:cxn modelId="{CBE0A368-4EB4-46EB-B873-26A6AA27DBA7}" type="presOf" srcId="{B177C96D-9400-4E41-8593-CC6BA08D6D77}" destId="{F389D781-584E-4E30-B530-C0E03811D8E0}" srcOrd="0" destOrd="0" presId="urn:microsoft.com/office/officeart/2008/layout/NameandTitleOrganizationalChart"/>
    <dgm:cxn modelId="{E2B41332-3024-421A-B3CE-3637F0575EC4}" type="presOf" srcId="{2D5CA890-B669-433D-B4DE-CDE974F99255}" destId="{BC2C7312-3FCE-426B-A015-AFC0006E7F0F}" srcOrd="0" destOrd="0" presId="urn:microsoft.com/office/officeart/2008/layout/NameandTitleOrganizationalChart"/>
    <dgm:cxn modelId="{A8D2D17C-561C-40B9-8149-B97199B6EC89}" type="presOf" srcId="{6C9B4509-F430-4FD0-B780-25CF9600F3D6}" destId="{74D3C2E0-1A5E-4572-A4B6-0DBD6FA0F19C}" srcOrd="0" destOrd="0" presId="urn:microsoft.com/office/officeart/2008/layout/NameandTitleOrganizationalChart"/>
    <dgm:cxn modelId="{E1392B1A-B030-446F-A05A-3DFD06B6C105}" type="presOf" srcId="{262949B4-80D0-47DF-A924-3CA3F653E686}" destId="{4E444A73-23C3-4F0F-865E-A5DA96D20913}" srcOrd="0" destOrd="0" presId="urn:microsoft.com/office/officeart/2008/layout/NameandTitleOrganizationalChart"/>
    <dgm:cxn modelId="{2D854FEE-C713-4742-9380-273179D70962}" srcId="{098730ED-1AF4-4AFC-BAC9-1DDDC9571C5D}" destId="{DD810643-3D09-4B8E-93A8-5288E8E78363}" srcOrd="0" destOrd="0" parTransId="{30FB49A9-7404-4923-BA6B-8024FD7A4BF6}" sibTransId="{057B6EA8-09E5-4FB5-84DE-313968CDD5B5}"/>
    <dgm:cxn modelId="{15598C3E-D55D-496B-A356-B73BED956724}" type="presOf" srcId="{FFB48153-D0EB-4649-9324-D8AA5837B9D3}" destId="{48D1467E-D032-4B1C-B368-FD4F7B6AC4BD}" srcOrd="0" destOrd="0" presId="urn:microsoft.com/office/officeart/2008/layout/NameandTitleOrganizationalChart"/>
    <dgm:cxn modelId="{CB192CA5-054D-488B-A5B6-B331B3BE6291}" type="presOf" srcId="{9487116E-B47D-419D-B05A-E5F5EF2A8BE8}" destId="{0705A14F-5A26-413A-98DA-551447522CD3}" srcOrd="1" destOrd="0" presId="urn:microsoft.com/office/officeart/2008/layout/NameandTitleOrganizationalChart"/>
    <dgm:cxn modelId="{8402D2BE-37B6-4CF9-84CE-AAA0C24FC90A}" type="presOf" srcId="{E26F02AB-3496-4444-AD0F-2B7E3F29C9E1}" destId="{2C369B23-BDC6-4DB2-8A73-1C3AB8616AC6}" srcOrd="0" destOrd="0" presId="urn:microsoft.com/office/officeart/2008/layout/NameandTitleOrganizationalChart"/>
    <dgm:cxn modelId="{A09F8803-5EC0-4255-B15D-43FDDCFB3AE7}" type="presOf" srcId="{DC5A1A96-D461-4F6C-A85B-4BF1BD033E4B}" destId="{91B44627-4659-4451-A25F-1E8770714F09}" srcOrd="0" destOrd="0" presId="urn:microsoft.com/office/officeart/2008/layout/NameandTitleOrganizationalChart"/>
    <dgm:cxn modelId="{3A7BBE1E-AEB8-4ACB-8E73-B3F9EE8F7127}" type="presOf" srcId="{101ABBA8-1CAD-4982-8F6A-9014C62130C9}" destId="{BD62C31E-6F92-4229-AEAC-4BB4064D2987}" srcOrd="0" destOrd="0" presId="urn:microsoft.com/office/officeart/2008/layout/NameandTitleOrganizationalChart"/>
    <dgm:cxn modelId="{AA5D2BA2-689D-462A-B5C1-01B7D761E0A0}" type="presOf" srcId="{89D5688B-1F25-4264-9569-656320AC9DAE}" destId="{1EEE87CB-45D2-4FF8-AF0C-E1BFD10C8500}" srcOrd="0" destOrd="0" presId="urn:microsoft.com/office/officeart/2008/layout/NameandTitleOrganizationalChart"/>
    <dgm:cxn modelId="{937E4337-7B5C-4B37-9891-BE507DB37B11}" srcId="{262949B4-80D0-47DF-A924-3CA3F653E686}" destId="{C4A9D8AB-E0EC-4CC4-8537-944FC7132B24}" srcOrd="1" destOrd="0" parTransId="{6C9B4509-F430-4FD0-B780-25CF9600F3D6}" sibTransId="{D06026B3-88BC-4D71-8197-6C577AB6B527}"/>
    <dgm:cxn modelId="{E967C01E-A7C3-4DF8-9C3F-76A2D9540688}" type="presOf" srcId="{E1821E5B-D55A-410A-93F4-0BA7C4741CF0}" destId="{0EEE8727-A2FA-4C4D-88D8-C8222E881E7B}" srcOrd="0" destOrd="0" presId="urn:microsoft.com/office/officeart/2008/layout/NameandTitleOrganizationalChart"/>
    <dgm:cxn modelId="{7A8232A7-0D28-4D77-958F-01F259FAC95F}" type="presOf" srcId="{C4A9D8AB-E0EC-4CC4-8537-944FC7132B24}" destId="{90BD06D2-7CCB-4A1B-9BB7-F4530E21D2EB}" srcOrd="0" destOrd="0" presId="urn:microsoft.com/office/officeart/2008/layout/NameandTitleOrganizationalChart"/>
    <dgm:cxn modelId="{0225F468-81EE-48C5-8AEF-DF535B648D80}" srcId="{B177C96D-9400-4E41-8593-CC6BA08D6D77}" destId="{098730ED-1AF4-4AFC-BAC9-1DDDC9571C5D}" srcOrd="0" destOrd="0" parTransId="{27A1297D-C460-49D0-8D55-640C26514CA4}" sibTransId="{B8ADB1E0-FE9A-4E55-A67F-681974C324ED}"/>
    <dgm:cxn modelId="{62DD832F-3229-4698-B6B1-0CE915E1FC85}" type="presOf" srcId="{098730ED-1AF4-4AFC-BAC9-1DDDC9571C5D}" destId="{846B93B4-1618-4CF0-B826-2C3C9DEC7084}" srcOrd="0" destOrd="0" presId="urn:microsoft.com/office/officeart/2008/layout/NameandTitleOrganizationalChart"/>
    <dgm:cxn modelId="{DF623ECE-C257-45D5-B8B4-7E673551F64F}" type="presOf" srcId="{DD810643-3D09-4B8E-93A8-5288E8E78363}" destId="{8D23D5F8-0E2E-4051-BDC2-0B8214332329}" srcOrd="0" destOrd="0" presId="urn:microsoft.com/office/officeart/2008/layout/NameandTitleOrganizationalChart"/>
    <dgm:cxn modelId="{12E43F4C-9228-4902-B0CE-29135DFE5A2F}" type="presOf" srcId="{057B6EA8-09E5-4FB5-84DE-313968CDD5B5}" destId="{E162F0E6-E66F-4AAC-994C-FE75596D28C9}" srcOrd="0" destOrd="0" presId="urn:microsoft.com/office/officeart/2008/layout/NameandTitleOrganizationalChart"/>
    <dgm:cxn modelId="{F273F5E7-1FA1-431F-9DB8-85502885E355}" type="presOf" srcId="{FFB48153-D0EB-4649-9324-D8AA5837B9D3}" destId="{5F0327AC-14D1-4AE9-8F48-DDFA457F010F}" srcOrd="1" destOrd="0" presId="urn:microsoft.com/office/officeart/2008/layout/NameandTitleOrganizationalChart"/>
    <dgm:cxn modelId="{8E04C93B-41DF-44C2-9967-EEB3426C9E2C}" type="presOf" srcId="{DD810643-3D09-4B8E-93A8-5288E8E78363}" destId="{08B369EE-53DC-43F2-A985-4887A338BFEF}" srcOrd="1" destOrd="0" presId="urn:microsoft.com/office/officeart/2008/layout/NameandTitleOrganizationalChart"/>
    <dgm:cxn modelId="{BBB3C540-92ED-4279-8C80-23E10AD16D2A}" srcId="{262949B4-80D0-47DF-A924-3CA3F653E686}" destId="{FFB48153-D0EB-4649-9324-D8AA5837B9D3}" srcOrd="2" destOrd="0" parTransId="{2D5CA890-B669-433D-B4DE-CDE974F99255}" sibTransId="{E1821E5B-D55A-410A-93F4-0BA7C4741CF0}"/>
    <dgm:cxn modelId="{3E00FDDD-91D2-4FF9-8E17-084A3CD9A781}" type="presOf" srcId="{E61991C4-A379-4498-A73B-B5E117A61786}" destId="{5E30A327-620B-493F-B139-F4C60D0C33A3}" srcOrd="0" destOrd="0" presId="urn:microsoft.com/office/officeart/2008/layout/NameandTitleOrganizationalChart"/>
    <dgm:cxn modelId="{036DABA9-78DE-4BD9-9A87-FB0924535936}" type="presOf" srcId="{C4A9D8AB-E0EC-4CC4-8537-944FC7132B24}" destId="{5595525E-4BDC-4611-A541-EC4AC8D6BA6E}" srcOrd="1" destOrd="0" presId="urn:microsoft.com/office/officeart/2008/layout/NameandTitleOrganizationalChart"/>
    <dgm:cxn modelId="{E098AEB0-09C9-4CC0-BFF2-49C80521695B}" type="presOf" srcId="{D06026B3-88BC-4D71-8197-6C577AB6B527}" destId="{7A87CCBA-7D9F-4865-9238-9592017F05A5}" srcOrd="0" destOrd="0" presId="urn:microsoft.com/office/officeart/2008/layout/NameandTitleOrganizationalChart"/>
    <dgm:cxn modelId="{4D9A9BAD-6ADD-43E3-8E2E-D822ED7D68EA}" type="presOf" srcId="{7DF3D6EF-C2BE-439B-B3FC-410266D8B584}" destId="{815EC6B0-992E-4A88-9400-2B13BE891997}" srcOrd="1" destOrd="0" presId="urn:microsoft.com/office/officeart/2008/layout/NameandTitleOrganizationalChart"/>
    <dgm:cxn modelId="{9FD8CE92-C9A5-4243-9306-51460312B247}" type="presParOf" srcId="{F389D781-584E-4E30-B530-C0E03811D8E0}" destId="{14173989-968B-4182-95BD-F1C09D577BA8}" srcOrd="0" destOrd="0" presId="urn:microsoft.com/office/officeart/2008/layout/NameandTitleOrganizationalChart"/>
    <dgm:cxn modelId="{0A6E0043-CF0A-41BB-B2DD-ED4BCE70DF1C}" type="presParOf" srcId="{14173989-968B-4182-95BD-F1C09D577BA8}" destId="{FAD4CBE2-8852-49BB-BFD0-A19F1030F458}" srcOrd="0" destOrd="0" presId="urn:microsoft.com/office/officeart/2008/layout/NameandTitleOrganizationalChart"/>
    <dgm:cxn modelId="{122155BD-DEA3-4EE7-9F66-5372BB5C06EB}" type="presParOf" srcId="{FAD4CBE2-8852-49BB-BFD0-A19F1030F458}" destId="{846B93B4-1618-4CF0-B826-2C3C9DEC7084}" srcOrd="0" destOrd="0" presId="urn:microsoft.com/office/officeart/2008/layout/NameandTitleOrganizationalChart"/>
    <dgm:cxn modelId="{1022A2D5-8987-4D3D-82FD-4EC5F6413E72}" type="presParOf" srcId="{FAD4CBE2-8852-49BB-BFD0-A19F1030F458}" destId="{D45F76EA-7E5A-4D6C-AAD8-9AF66BC0D7FF}" srcOrd="1" destOrd="0" presId="urn:microsoft.com/office/officeart/2008/layout/NameandTitleOrganizationalChart"/>
    <dgm:cxn modelId="{D663FDEE-DF92-4F4F-BE01-79AAFFB12641}" type="presParOf" srcId="{FAD4CBE2-8852-49BB-BFD0-A19F1030F458}" destId="{78E17B9D-74DA-4A4F-9008-7CB3C958CF6B}" srcOrd="2" destOrd="0" presId="urn:microsoft.com/office/officeart/2008/layout/NameandTitleOrganizationalChart"/>
    <dgm:cxn modelId="{CF2EBE92-7D27-4E73-B3FA-70D59E15DCFC}" type="presParOf" srcId="{14173989-968B-4182-95BD-F1C09D577BA8}" destId="{295E833F-D679-4521-B415-6565A0238FE3}" srcOrd="1" destOrd="0" presId="urn:microsoft.com/office/officeart/2008/layout/NameandTitleOrganizationalChart"/>
    <dgm:cxn modelId="{EE099EDC-0B8B-406E-8EDC-50BEAD7B04C1}" type="presParOf" srcId="{295E833F-D679-4521-B415-6565A0238FE3}" destId="{2585A252-4C1D-4B0F-A8FA-562D8A5A9760}" srcOrd="0" destOrd="0" presId="urn:microsoft.com/office/officeart/2008/layout/NameandTitleOrganizationalChart"/>
    <dgm:cxn modelId="{4BFD09C8-6433-4F16-A9C7-8146B3A8004D}" type="presParOf" srcId="{295E833F-D679-4521-B415-6565A0238FE3}" destId="{23366156-BD15-4D7D-BE37-28B9AB46FFF7}" srcOrd="1" destOrd="0" presId="urn:microsoft.com/office/officeart/2008/layout/NameandTitleOrganizationalChart"/>
    <dgm:cxn modelId="{E3956BCA-669E-4EE4-B27D-767533BF8C09}" type="presParOf" srcId="{23366156-BD15-4D7D-BE37-28B9AB46FFF7}" destId="{2C4EF49B-DE77-4698-837B-B9487138752A}" srcOrd="0" destOrd="0" presId="urn:microsoft.com/office/officeart/2008/layout/NameandTitleOrganizationalChart"/>
    <dgm:cxn modelId="{B855BD3F-6BA5-4AAF-9500-F0986E1AFCD8}" type="presParOf" srcId="{2C4EF49B-DE77-4698-837B-B9487138752A}" destId="{8D23D5F8-0E2E-4051-BDC2-0B8214332329}" srcOrd="0" destOrd="0" presId="urn:microsoft.com/office/officeart/2008/layout/NameandTitleOrganizationalChart"/>
    <dgm:cxn modelId="{DC003C66-C374-4D10-A900-8A6D41665BBA}" type="presParOf" srcId="{2C4EF49B-DE77-4698-837B-B9487138752A}" destId="{E162F0E6-E66F-4AAC-994C-FE75596D28C9}" srcOrd="1" destOrd="0" presId="urn:microsoft.com/office/officeart/2008/layout/NameandTitleOrganizationalChart"/>
    <dgm:cxn modelId="{9A124F9C-6AA0-4F79-8156-96CB4B6CA8A1}" type="presParOf" srcId="{2C4EF49B-DE77-4698-837B-B9487138752A}" destId="{08B369EE-53DC-43F2-A985-4887A338BFEF}" srcOrd="2" destOrd="0" presId="urn:microsoft.com/office/officeart/2008/layout/NameandTitleOrganizationalChart"/>
    <dgm:cxn modelId="{B34816FD-81EC-4A2B-9035-02EC96491F13}" type="presParOf" srcId="{23366156-BD15-4D7D-BE37-28B9AB46FFF7}" destId="{31177456-8640-4741-81E5-F5C092C1D897}" srcOrd="1" destOrd="0" presId="urn:microsoft.com/office/officeart/2008/layout/NameandTitleOrganizationalChart"/>
    <dgm:cxn modelId="{6ACA2BA6-51FC-4CA6-96A8-0EAF1CD6C65C}" type="presParOf" srcId="{23366156-BD15-4D7D-BE37-28B9AB46FFF7}" destId="{02056078-3784-4981-BB8D-CA90D4C12807}" srcOrd="2" destOrd="0" presId="urn:microsoft.com/office/officeart/2008/layout/NameandTitleOrganizationalChart"/>
    <dgm:cxn modelId="{57F4AA2B-E8CD-46EE-B4A3-7D78A65E076A}" type="presParOf" srcId="{295E833F-D679-4521-B415-6565A0238FE3}" destId="{91B44627-4659-4451-A25F-1E8770714F09}" srcOrd="2" destOrd="0" presId="urn:microsoft.com/office/officeart/2008/layout/NameandTitleOrganizationalChart"/>
    <dgm:cxn modelId="{94BFD3F5-F05A-459E-AC65-928932ED1274}" type="presParOf" srcId="{295E833F-D679-4521-B415-6565A0238FE3}" destId="{9F5E5533-A05A-40CC-9144-4F8BB961F365}" srcOrd="3" destOrd="0" presId="urn:microsoft.com/office/officeart/2008/layout/NameandTitleOrganizationalChart"/>
    <dgm:cxn modelId="{490EBA31-2FB0-4FD9-892C-4DF9814B1261}" type="presParOf" srcId="{9F5E5533-A05A-40CC-9144-4F8BB961F365}" destId="{CE670C27-AEF1-4F80-9D5E-A0195B48839A}" srcOrd="0" destOrd="0" presId="urn:microsoft.com/office/officeart/2008/layout/NameandTitleOrganizationalChart"/>
    <dgm:cxn modelId="{7EF549A8-D498-4CD5-BB2F-775091EDBD40}" type="presParOf" srcId="{CE670C27-AEF1-4F80-9D5E-A0195B48839A}" destId="{4E444A73-23C3-4F0F-865E-A5DA96D20913}" srcOrd="0" destOrd="0" presId="urn:microsoft.com/office/officeart/2008/layout/NameandTitleOrganizationalChart"/>
    <dgm:cxn modelId="{AD47C35F-D28B-45A5-B8B8-B3768D091B2F}" type="presParOf" srcId="{CE670C27-AEF1-4F80-9D5E-A0195B48839A}" destId="{2C369B23-BDC6-4DB2-8A73-1C3AB8616AC6}" srcOrd="1" destOrd="0" presId="urn:microsoft.com/office/officeart/2008/layout/NameandTitleOrganizationalChart"/>
    <dgm:cxn modelId="{76854542-92A5-4639-8608-BA5520417448}" type="presParOf" srcId="{CE670C27-AEF1-4F80-9D5E-A0195B48839A}" destId="{67D58788-0AD2-420F-B024-B0DA12F04547}" srcOrd="2" destOrd="0" presId="urn:microsoft.com/office/officeart/2008/layout/NameandTitleOrganizationalChart"/>
    <dgm:cxn modelId="{8029B51D-7CEB-4005-B173-32BC8F9AA760}" type="presParOf" srcId="{9F5E5533-A05A-40CC-9144-4F8BB961F365}" destId="{C1346A50-D07B-40E5-BA5C-62EAC51C94A0}" srcOrd="1" destOrd="0" presId="urn:microsoft.com/office/officeart/2008/layout/NameandTitleOrganizationalChart"/>
    <dgm:cxn modelId="{37472E69-B7BA-4B0A-B70C-0C1042B7BB31}" type="presParOf" srcId="{C1346A50-D07B-40E5-BA5C-62EAC51C94A0}" destId="{5E30A327-620B-493F-B139-F4C60D0C33A3}" srcOrd="0" destOrd="0" presId="urn:microsoft.com/office/officeart/2008/layout/NameandTitleOrganizationalChart"/>
    <dgm:cxn modelId="{6A50BB81-DD9E-4773-B547-8C217B58A581}" type="presParOf" srcId="{C1346A50-D07B-40E5-BA5C-62EAC51C94A0}" destId="{B3A2BC4E-AC37-40BE-9E91-89DB0D2B6CC6}" srcOrd="1" destOrd="0" presId="urn:microsoft.com/office/officeart/2008/layout/NameandTitleOrganizationalChart"/>
    <dgm:cxn modelId="{8B0D7848-D718-493F-9C70-0F4DD4FE4E90}" type="presParOf" srcId="{B3A2BC4E-AC37-40BE-9E91-89DB0D2B6CC6}" destId="{97FC6E38-9096-4695-B94A-FF8AF2DFC1E9}" srcOrd="0" destOrd="0" presId="urn:microsoft.com/office/officeart/2008/layout/NameandTitleOrganizationalChart"/>
    <dgm:cxn modelId="{67076491-688E-4434-AD6B-28275385E345}" type="presParOf" srcId="{97FC6E38-9096-4695-B94A-FF8AF2DFC1E9}" destId="{5CFD3F55-D22B-48AA-BF22-4164E135593D}" srcOrd="0" destOrd="0" presId="urn:microsoft.com/office/officeart/2008/layout/NameandTitleOrganizationalChart"/>
    <dgm:cxn modelId="{4C5B1157-0BBC-4921-B90D-0B05FECF3BF1}" type="presParOf" srcId="{97FC6E38-9096-4695-B94A-FF8AF2DFC1E9}" destId="{4FF6D557-EF24-4CDF-BDF1-7F3EA978C1C0}" srcOrd="1" destOrd="0" presId="urn:microsoft.com/office/officeart/2008/layout/NameandTitleOrganizationalChart"/>
    <dgm:cxn modelId="{92E67E0E-5BC3-40A3-AAD3-9FE06FA3BFAF}" type="presParOf" srcId="{97FC6E38-9096-4695-B94A-FF8AF2DFC1E9}" destId="{815EC6B0-992E-4A88-9400-2B13BE891997}" srcOrd="2" destOrd="0" presId="urn:microsoft.com/office/officeart/2008/layout/NameandTitleOrganizationalChart"/>
    <dgm:cxn modelId="{8D695A1D-8193-4CD6-AA7A-5DDAF7DA23C2}" type="presParOf" srcId="{B3A2BC4E-AC37-40BE-9E91-89DB0D2B6CC6}" destId="{8FAAF0A7-92BF-47AD-99E5-9E75F238C09D}" srcOrd="1" destOrd="0" presId="urn:microsoft.com/office/officeart/2008/layout/NameandTitleOrganizationalChart"/>
    <dgm:cxn modelId="{3A3038C3-1EF3-470B-8138-CCE79D415054}" type="presParOf" srcId="{B3A2BC4E-AC37-40BE-9E91-89DB0D2B6CC6}" destId="{1D8F746C-2F75-4E4E-9CAA-A2EA062EF7D1}" srcOrd="2" destOrd="0" presId="urn:microsoft.com/office/officeart/2008/layout/NameandTitleOrganizationalChart"/>
    <dgm:cxn modelId="{C5617E52-DF83-46EC-AFF4-67969A9C7C1B}" type="presParOf" srcId="{C1346A50-D07B-40E5-BA5C-62EAC51C94A0}" destId="{74D3C2E0-1A5E-4572-A4B6-0DBD6FA0F19C}" srcOrd="2" destOrd="0" presId="urn:microsoft.com/office/officeart/2008/layout/NameandTitleOrganizationalChart"/>
    <dgm:cxn modelId="{EB36EE31-D3E2-4501-8767-94320AAA8807}" type="presParOf" srcId="{C1346A50-D07B-40E5-BA5C-62EAC51C94A0}" destId="{4EC0E066-E2EA-4895-82A4-1A86CB2E0F0D}" srcOrd="3" destOrd="0" presId="urn:microsoft.com/office/officeart/2008/layout/NameandTitleOrganizationalChart"/>
    <dgm:cxn modelId="{A9608AA0-D15B-46E9-A11B-66F1F6201C1B}" type="presParOf" srcId="{4EC0E066-E2EA-4895-82A4-1A86CB2E0F0D}" destId="{65E5D20E-2671-47EF-90C2-5E60DA5EE6C9}" srcOrd="0" destOrd="0" presId="urn:microsoft.com/office/officeart/2008/layout/NameandTitleOrganizationalChart"/>
    <dgm:cxn modelId="{5BC37701-C512-4C81-BA3E-ED5B8F538F7D}" type="presParOf" srcId="{65E5D20E-2671-47EF-90C2-5E60DA5EE6C9}" destId="{90BD06D2-7CCB-4A1B-9BB7-F4530E21D2EB}" srcOrd="0" destOrd="0" presId="urn:microsoft.com/office/officeart/2008/layout/NameandTitleOrganizationalChart"/>
    <dgm:cxn modelId="{415DD2A4-464C-4814-9CD5-4750E62EDEF6}" type="presParOf" srcId="{65E5D20E-2671-47EF-90C2-5E60DA5EE6C9}" destId="{7A87CCBA-7D9F-4865-9238-9592017F05A5}" srcOrd="1" destOrd="0" presId="urn:microsoft.com/office/officeart/2008/layout/NameandTitleOrganizationalChart"/>
    <dgm:cxn modelId="{CC46C495-C9A2-4D4D-91D3-39F4A3F4424C}" type="presParOf" srcId="{65E5D20E-2671-47EF-90C2-5E60DA5EE6C9}" destId="{5595525E-4BDC-4611-A541-EC4AC8D6BA6E}" srcOrd="2" destOrd="0" presId="urn:microsoft.com/office/officeart/2008/layout/NameandTitleOrganizationalChart"/>
    <dgm:cxn modelId="{DD75C09E-2494-4D80-A8A3-627938C10520}" type="presParOf" srcId="{4EC0E066-E2EA-4895-82A4-1A86CB2E0F0D}" destId="{40306CD6-AE00-4FBE-9BD1-D7C512417B3A}" srcOrd="1" destOrd="0" presId="urn:microsoft.com/office/officeart/2008/layout/NameandTitleOrganizationalChart"/>
    <dgm:cxn modelId="{3334AF6B-6369-4AB9-ADE6-71B5C594BDB2}" type="presParOf" srcId="{4EC0E066-E2EA-4895-82A4-1A86CB2E0F0D}" destId="{1CA5B97F-FA9D-48B5-BC88-D2CEB5F72832}" srcOrd="2" destOrd="0" presId="urn:microsoft.com/office/officeart/2008/layout/NameandTitleOrganizationalChart"/>
    <dgm:cxn modelId="{D4CE51B1-D7EB-437A-9C74-060410A0A400}" type="presParOf" srcId="{C1346A50-D07B-40E5-BA5C-62EAC51C94A0}" destId="{BC2C7312-3FCE-426B-A015-AFC0006E7F0F}" srcOrd="4" destOrd="0" presId="urn:microsoft.com/office/officeart/2008/layout/NameandTitleOrganizationalChart"/>
    <dgm:cxn modelId="{A30D09D5-BDF2-4C65-B590-F8E5FFDF8DE4}" type="presParOf" srcId="{C1346A50-D07B-40E5-BA5C-62EAC51C94A0}" destId="{E4D3BF27-B687-49CA-871F-171A05CC0A68}" srcOrd="5" destOrd="0" presId="urn:microsoft.com/office/officeart/2008/layout/NameandTitleOrganizationalChart"/>
    <dgm:cxn modelId="{EA229E60-4483-413B-B459-DFD7C06474EB}" type="presParOf" srcId="{E4D3BF27-B687-49CA-871F-171A05CC0A68}" destId="{0B9C4B39-1A5A-4C1B-98F4-7CB88F666568}" srcOrd="0" destOrd="0" presId="urn:microsoft.com/office/officeart/2008/layout/NameandTitleOrganizationalChart"/>
    <dgm:cxn modelId="{9A5770B0-3182-4CF4-972F-231568FAE16A}" type="presParOf" srcId="{0B9C4B39-1A5A-4C1B-98F4-7CB88F666568}" destId="{48D1467E-D032-4B1C-B368-FD4F7B6AC4BD}" srcOrd="0" destOrd="0" presId="urn:microsoft.com/office/officeart/2008/layout/NameandTitleOrganizationalChart"/>
    <dgm:cxn modelId="{E47C8F50-C941-4DAD-9EB9-E085C3E2599A}" type="presParOf" srcId="{0B9C4B39-1A5A-4C1B-98F4-7CB88F666568}" destId="{0EEE8727-A2FA-4C4D-88D8-C8222E881E7B}" srcOrd="1" destOrd="0" presId="urn:microsoft.com/office/officeart/2008/layout/NameandTitleOrganizationalChart"/>
    <dgm:cxn modelId="{2A0E9FB2-CCDC-4B53-A02E-D7E665E6EA39}" type="presParOf" srcId="{0B9C4B39-1A5A-4C1B-98F4-7CB88F666568}" destId="{5F0327AC-14D1-4AE9-8F48-DDFA457F010F}" srcOrd="2" destOrd="0" presId="urn:microsoft.com/office/officeart/2008/layout/NameandTitleOrganizationalChart"/>
    <dgm:cxn modelId="{60595026-E92C-4D66-8648-E9B830432069}" type="presParOf" srcId="{E4D3BF27-B687-49CA-871F-171A05CC0A68}" destId="{E87EB2B0-550F-4194-8B80-65792383BC13}" srcOrd="1" destOrd="0" presId="urn:microsoft.com/office/officeart/2008/layout/NameandTitleOrganizationalChart"/>
    <dgm:cxn modelId="{07CD529E-8935-48A8-B9D6-A79A1B2DD467}" type="presParOf" srcId="{E4D3BF27-B687-49CA-871F-171A05CC0A68}" destId="{B98EF96F-B56F-425F-B431-1BFBE4C22CD9}" srcOrd="2" destOrd="0" presId="urn:microsoft.com/office/officeart/2008/layout/NameandTitleOrganizationalChart"/>
    <dgm:cxn modelId="{9F15095D-275D-4CDF-9786-4CAF350EF58F}" type="presParOf" srcId="{9F5E5533-A05A-40CC-9144-4F8BB961F365}" destId="{7816A031-2C1A-4ECE-985C-EEBEDBCA3A5E}" srcOrd="2" destOrd="0" presId="urn:microsoft.com/office/officeart/2008/layout/NameandTitleOrganizationalChart"/>
    <dgm:cxn modelId="{13EC188E-5FF4-478C-8138-70C418A0F71C}" type="presParOf" srcId="{295E833F-D679-4521-B415-6565A0238FE3}" destId="{BD62C31E-6F92-4229-AEAC-4BB4064D2987}" srcOrd="4" destOrd="0" presId="urn:microsoft.com/office/officeart/2008/layout/NameandTitleOrganizationalChart"/>
    <dgm:cxn modelId="{B9919E3A-D33E-4001-820D-C45D36F3E37F}" type="presParOf" srcId="{295E833F-D679-4521-B415-6565A0238FE3}" destId="{980DD117-F040-443E-A582-DAF64666E585}" srcOrd="5" destOrd="0" presId="urn:microsoft.com/office/officeart/2008/layout/NameandTitleOrganizationalChart"/>
    <dgm:cxn modelId="{11A1A7E5-BC2D-4666-8D94-A726766DCAE6}" type="presParOf" srcId="{980DD117-F040-443E-A582-DAF64666E585}" destId="{A4836566-DAAD-4014-AE94-09E3335D9DA6}" srcOrd="0" destOrd="0" presId="urn:microsoft.com/office/officeart/2008/layout/NameandTitleOrganizationalChart"/>
    <dgm:cxn modelId="{01C400F7-2377-4EF8-A31C-C11FCB055E86}" type="presParOf" srcId="{A4836566-DAAD-4014-AE94-09E3335D9DA6}" destId="{E38C74B8-654A-4E8D-AF58-03B16020A2BD}" srcOrd="0" destOrd="0" presId="urn:microsoft.com/office/officeart/2008/layout/NameandTitleOrganizationalChart"/>
    <dgm:cxn modelId="{5D19F0B9-B055-4393-9586-D86BA4A4BFBC}" type="presParOf" srcId="{A4836566-DAAD-4014-AE94-09E3335D9DA6}" destId="{1EEE87CB-45D2-4FF8-AF0C-E1BFD10C8500}" srcOrd="1" destOrd="0" presId="urn:microsoft.com/office/officeart/2008/layout/NameandTitleOrganizationalChart"/>
    <dgm:cxn modelId="{DBC68B1E-9C33-40E2-84DC-17C88C160427}" type="presParOf" srcId="{A4836566-DAAD-4014-AE94-09E3335D9DA6}" destId="{0705A14F-5A26-413A-98DA-551447522CD3}" srcOrd="2" destOrd="0" presId="urn:microsoft.com/office/officeart/2008/layout/NameandTitleOrganizationalChart"/>
    <dgm:cxn modelId="{F16A6E3B-AAD0-4F35-88DC-D93173B6FA16}" type="presParOf" srcId="{980DD117-F040-443E-A582-DAF64666E585}" destId="{D8F0001A-312D-4E67-AABF-D79F85C873D8}" srcOrd="1" destOrd="0" presId="urn:microsoft.com/office/officeart/2008/layout/NameandTitleOrganizationalChart"/>
    <dgm:cxn modelId="{FF7481B1-58AD-4978-9F42-FB84DE26EB58}" type="presParOf" srcId="{980DD117-F040-443E-A582-DAF64666E585}" destId="{8A082650-3592-48B0-BB23-E9D5A4E4106C}" srcOrd="2" destOrd="0" presId="urn:microsoft.com/office/officeart/2008/layout/NameandTitleOrganizationalChart"/>
    <dgm:cxn modelId="{B5CD837F-1AB9-415A-969A-D6FE111B22EE}" type="presParOf" srcId="{14173989-968B-4182-95BD-F1C09D577BA8}" destId="{B08B2A29-F61F-4A4F-B638-A999358EDCC3}"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Die Datenschutzaufsicht</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Der betriebliche Datenschutzbeauftragte</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Datenschutzrecht</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5782" custLinFactNeighborY="1">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F410BC-C15E-42E3-9AB7-5EFABD30D21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de-DE"/>
        </a:p>
      </dgm:t>
    </dgm:pt>
    <dgm:pt modelId="{26BFD46F-F52B-4025-BECB-9DF1400DBF3E}">
      <dgm:prSet phldrT="[Text]"/>
      <dgm:spPr/>
      <dgm:t>
        <a:bodyPr/>
        <a:lstStyle/>
        <a:p>
          <a:r>
            <a:rPr lang="de-DE" dirty="0" smtClean="0"/>
            <a:t>Zweckbindung</a:t>
          </a:r>
          <a:endParaRPr lang="de-DE" dirty="0"/>
        </a:p>
      </dgm:t>
    </dgm:pt>
    <dgm:pt modelId="{5280C20E-2681-486F-A2A6-968E506017C7}" type="parTrans" cxnId="{D4DB9311-E88D-4E4E-BFF9-031756D9C705}">
      <dgm:prSet/>
      <dgm:spPr/>
      <dgm:t>
        <a:bodyPr/>
        <a:lstStyle/>
        <a:p>
          <a:endParaRPr lang="de-DE"/>
        </a:p>
      </dgm:t>
    </dgm:pt>
    <dgm:pt modelId="{DC38DEB2-0DE8-4856-B81F-48D1ADE4E998}" type="sibTrans" cxnId="{D4DB9311-E88D-4E4E-BFF9-031756D9C705}">
      <dgm:prSet/>
      <dgm:spPr/>
      <dgm:t>
        <a:bodyPr/>
        <a:lstStyle/>
        <a:p>
          <a:endParaRPr lang="de-DE"/>
        </a:p>
      </dgm:t>
    </dgm:pt>
    <dgm:pt modelId="{7ED7882A-6A91-4A33-8A91-78327341CAE1}">
      <dgm:prSet phldrT="[Text]"/>
      <dgm:spPr/>
      <dgm:t>
        <a:bodyPr/>
        <a:lstStyle/>
        <a:p>
          <a:r>
            <a:rPr lang="de-DE" smtClean="0"/>
            <a:t>Direkterhebung</a:t>
          </a:r>
          <a:endParaRPr lang="de-DE" dirty="0"/>
        </a:p>
      </dgm:t>
    </dgm:pt>
    <dgm:pt modelId="{F67F8AA2-583E-418F-8F30-D1A7E460441B}" type="parTrans" cxnId="{9F0D566F-2A97-47BA-80D7-7289B428B1F5}">
      <dgm:prSet/>
      <dgm:spPr/>
      <dgm:t>
        <a:bodyPr/>
        <a:lstStyle/>
        <a:p>
          <a:endParaRPr lang="de-DE"/>
        </a:p>
      </dgm:t>
    </dgm:pt>
    <dgm:pt modelId="{129477B3-1DC7-4B22-ACEA-D8CAE122470A}" type="sibTrans" cxnId="{9F0D566F-2A97-47BA-80D7-7289B428B1F5}">
      <dgm:prSet/>
      <dgm:spPr/>
      <dgm:t>
        <a:bodyPr/>
        <a:lstStyle/>
        <a:p>
          <a:endParaRPr lang="de-DE"/>
        </a:p>
      </dgm:t>
    </dgm:pt>
    <dgm:pt modelId="{214FAA30-0DCA-4247-9537-3D921900B08E}">
      <dgm:prSet phldrT="[Text]"/>
      <dgm:spPr/>
      <dgm:t>
        <a:bodyPr/>
        <a:lstStyle/>
        <a:p>
          <a:r>
            <a:rPr lang="de-DE" dirty="0" smtClean="0"/>
            <a:t>Transparenz u. Informationspflichten</a:t>
          </a:r>
          <a:endParaRPr lang="de-DE" dirty="0"/>
        </a:p>
      </dgm:t>
    </dgm:pt>
    <dgm:pt modelId="{2D620C1E-6991-49AB-B159-8622C227AD13}" type="parTrans" cxnId="{F2BC36E3-0C1D-4BFE-8F3D-C5FF74BAA939}">
      <dgm:prSet/>
      <dgm:spPr/>
      <dgm:t>
        <a:bodyPr/>
        <a:lstStyle/>
        <a:p>
          <a:endParaRPr lang="de-DE"/>
        </a:p>
      </dgm:t>
    </dgm:pt>
    <dgm:pt modelId="{AA720A6B-693A-44DA-9D87-D334C4F85988}" type="sibTrans" cxnId="{F2BC36E3-0C1D-4BFE-8F3D-C5FF74BAA939}">
      <dgm:prSet/>
      <dgm:spPr/>
      <dgm:t>
        <a:bodyPr/>
        <a:lstStyle/>
        <a:p>
          <a:endParaRPr lang="de-DE"/>
        </a:p>
      </dgm:t>
    </dgm:pt>
    <dgm:pt modelId="{73BB258B-9103-41E2-86B2-153D913C5DF3}">
      <dgm:prSet phldrT="[Text]"/>
      <dgm:spPr/>
      <dgm:t>
        <a:bodyPr/>
        <a:lstStyle/>
        <a:p>
          <a:r>
            <a:rPr lang="de-DE" dirty="0" smtClean="0"/>
            <a:t>Recht auf Vergessen</a:t>
          </a:r>
          <a:endParaRPr lang="de-DE" dirty="0"/>
        </a:p>
      </dgm:t>
    </dgm:pt>
    <dgm:pt modelId="{2F39C033-F547-416F-AC17-3BB57CA557A3}" type="parTrans" cxnId="{FCD980FD-FA02-48DE-BFBA-AF3242B620CA}">
      <dgm:prSet/>
      <dgm:spPr/>
      <dgm:t>
        <a:bodyPr/>
        <a:lstStyle/>
        <a:p>
          <a:endParaRPr lang="de-DE"/>
        </a:p>
      </dgm:t>
    </dgm:pt>
    <dgm:pt modelId="{9F89DA18-5016-460F-B5B6-918CBA54F1C5}" type="sibTrans" cxnId="{FCD980FD-FA02-48DE-BFBA-AF3242B620CA}">
      <dgm:prSet/>
      <dgm:spPr/>
      <dgm:t>
        <a:bodyPr/>
        <a:lstStyle/>
        <a:p>
          <a:endParaRPr lang="de-DE"/>
        </a:p>
      </dgm:t>
    </dgm:pt>
    <dgm:pt modelId="{20A06616-661C-4DD1-A199-D3E41BD9551B}">
      <dgm:prSet phldrT="[Text]"/>
      <dgm:spPr/>
      <dgm:t>
        <a:bodyPr/>
        <a:lstStyle/>
        <a:p>
          <a:r>
            <a:rPr lang="de-DE" dirty="0" smtClean="0"/>
            <a:t>Erforderlichkeit</a:t>
          </a:r>
          <a:endParaRPr lang="de-DE" dirty="0"/>
        </a:p>
      </dgm:t>
    </dgm:pt>
    <dgm:pt modelId="{88DB5C70-4CF1-4599-9395-EA26E17ECD42}" type="parTrans" cxnId="{1B7AA094-7332-4804-952F-4014D0A19A6B}">
      <dgm:prSet/>
      <dgm:spPr/>
      <dgm:t>
        <a:bodyPr/>
        <a:lstStyle/>
        <a:p>
          <a:endParaRPr lang="de-DE"/>
        </a:p>
      </dgm:t>
    </dgm:pt>
    <dgm:pt modelId="{31BFDCFC-09CA-424B-9906-F12425AB8261}" type="sibTrans" cxnId="{1B7AA094-7332-4804-952F-4014D0A19A6B}">
      <dgm:prSet/>
      <dgm:spPr/>
      <dgm:t>
        <a:bodyPr/>
        <a:lstStyle/>
        <a:p>
          <a:endParaRPr lang="de-DE"/>
        </a:p>
      </dgm:t>
    </dgm:pt>
    <dgm:pt modelId="{EBE13E83-A032-4F17-8607-85D4D3F75BD6}">
      <dgm:prSet phldrT="[Text]"/>
      <dgm:spPr/>
      <dgm:t>
        <a:bodyPr/>
        <a:lstStyle/>
        <a:p>
          <a:r>
            <a:rPr lang="de-DE" dirty="0" smtClean="0"/>
            <a:t>Datensparsamkeit</a:t>
          </a:r>
          <a:endParaRPr lang="de-DE" dirty="0"/>
        </a:p>
      </dgm:t>
    </dgm:pt>
    <dgm:pt modelId="{23E826B4-698F-4539-BE84-CAD2C50CF759}" type="sibTrans" cxnId="{01D054B5-143D-4A9B-8ABA-DA081DFFAB7C}">
      <dgm:prSet/>
      <dgm:spPr/>
      <dgm:t>
        <a:bodyPr/>
        <a:lstStyle/>
        <a:p>
          <a:endParaRPr lang="de-DE"/>
        </a:p>
      </dgm:t>
    </dgm:pt>
    <dgm:pt modelId="{EFD50B52-093A-4A1B-907E-9F21E3FE2D87}" type="parTrans" cxnId="{01D054B5-143D-4A9B-8ABA-DA081DFFAB7C}">
      <dgm:prSet/>
      <dgm:spPr/>
      <dgm:t>
        <a:bodyPr/>
        <a:lstStyle/>
        <a:p>
          <a:endParaRPr lang="de-DE"/>
        </a:p>
      </dgm:t>
    </dgm:pt>
    <dgm:pt modelId="{83E9286A-6057-4B8A-9069-D8680C7E2A3D}">
      <dgm:prSet phldrT="[Text]"/>
      <dgm:spPr/>
      <dgm:t>
        <a:bodyPr/>
        <a:lstStyle/>
        <a:p>
          <a:r>
            <a:rPr lang="de-DE" dirty="0" smtClean="0"/>
            <a:t>Verbot bei Erlaubnisvorbehalt</a:t>
          </a:r>
          <a:endParaRPr lang="de-DE" dirty="0"/>
        </a:p>
      </dgm:t>
    </dgm:pt>
    <dgm:pt modelId="{4234EE50-CD8F-4F9B-BA62-010C36E4D6EE}" type="sibTrans" cxnId="{2480F295-8713-4D0A-816F-98E8D4C1E0CA}">
      <dgm:prSet/>
      <dgm:spPr/>
      <dgm:t>
        <a:bodyPr/>
        <a:lstStyle/>
        <a:p>
          <a:endParaRPr lang="de-DE"/>
        </a:p>
      </dgm:t>
    </dgm:pt>
    <dgm:pt modelId="{25E8EF92-5BA5-404D-BA16-B142CA8B36C6}" type="parTrans" cxnId="{2480F295-8713-4D0A-816F-98E8D4C1E0CA}">
      <dgm:prSet/>
      <dgm:spPr/>
      <dgm:t>
        <a:bodyPr/>
        <a:lstStyle/>
        <a:p>
          <a:endParaRPr lang="de-DE"/>
        </a:p>
      </dgm:t>
    </dgm:pt>
    <dgm:pt modelId="{72F657A1-00ED-4685-B719-D8FD49C79E34}" type="pres">
      <dgm:prSet presAssocID="{ADF410BC-C15E-42E3-9AB7-5EFABD30D212}" presName="cycle" presStyleCnt="0">
        <dgm:presLayoutVars>
          <dgm:dir/>
          <dgm:resizeHandles val="exact"/>
        </dgm:presLayoutVars>
      </dgm:prSet>
      <dgm:spPr/>
      <dgm:t>
        <a:bodyPr/>
        <a:lstStyle/>
        <a:p>
          <a:endParaRPr lang="de-DE"/>
        </a:p>
      </dgm:t>
    </dgm:pt>
    <dgm:pt modelId="{4C47E12A-B481-40A3-BE48-7858CDEBD8FA}" type="pres">
      <dgm:prSet presAssocID="{26BFD46F-F52B-4025-BECB-9DF1400DBF3E}" presName="node" presStyleLbl="node1" presStyleIdx="0" presStyleCnt="7" custScaleX="162177">
        <dgm:presLayoutVars>
          <dgm:bulletEnabled val="1"/>
        </dgm:presLayoutVars>
      </dgm:prSet>
      <dgm:spPr/>
      <dgm:t>
        <a:bodyPr/>
        <a:lstStyle/>
        <a:p>
          <a:endParaRPr lang="de-DE"/>
        </a:p>
      </dgm:t>
    </dgm:pt>
    <dgm:pt modelId="{FD78F7A2-56A4-4C48-9427-EC291C3402C7}" type="pres">
      <dgm:prSet presAssocID="{26BFD46F-F52B-4025-BECB-9DF1400DBF3E}" presName="spNode" presStyleCnt="0"/>
      <dgm:spPr/>
    </dgm:pt>
    <dgm:pt modelId="{E968F887-0DAA-4734-A2B5-1C04C1D94C29}" type="pres">
      <dgm:prSet presAssocID="{DC38DEB2-0DE8-4856-B81F-48D1ADE4E998}" presName="sibTrans" presStyleLbl="sibTrans1D1" presStyleIdx="0" presStyleCnt="7"/>
      <dgm:spPr/>
      <dgm:t>
        <a:bodyPr/>
        <a:lstStyle/>
        <a:p>
          <a:endParaRPr lang="de-DE"/>
        </a:p>
      </dgm:t>
    </dgm:pt>
    <dgm:pt modelId="{0ABBD4AE-2019-4A18-8A68-70781A19185C}" type="pres">
      <dgm:prSet presAssocID="{83E9286A-6057-4B8A-9069-D8680C7E2A3D}" presName="node" presStyleLbl="node1" presStyleIdx="1" presStyleCnt="7" custScaleX="162177">
        <dgm:presLayoutVars>
          <dgm:bulletEnabled val="1"/>
        </dgm:presLayoutVars>
      </dgm:prSet>
      <dgm:spPr/>
      <dgm:t>
        <a:bodyPr/>
        <a:lstStyle/>
        <a:p>
          <a:endParaRPr lang="de-DE"/>
        </a:p>
      </dgm:t>
    </dgm:pt>
    <dgm:pt modelId="{157B0C89-2482-4E21-B301-B90348C7C66A}" type="pres">
      <dgm:prSet presAssocID="{83E9286A-6057-4B8A-9069-D8680C7E2A3D}" presName="spNode" presStyleCnt="0"/>
      <dgm:spPr/>
    </dgm:pt>
    <dgm:pt modelId="{F241BF7A-0244-49D6-9511-0743F87CFF29}" type="pres">
      <dgm:prSet presAssocID="{4234EE50-CD8F-4F9B-BA62-010C36E4D6EE}" presName="sibTrans" presStyleLbl="sibTrans1D1" presStyleIdx="1" presStyleCnt="7"/>
      <dgm:spPr/>
      <dgm:t>
        <a:bodyPr/>
        <a:lstStyle/>
        <a:p>
          <a:endParaRPr lang="de-DE"/>
        </a:p>
      </dgm:t>
    </dgm:pt>
    <dgm:pt modelId="{DD484F5A-138F-4B90-A909-90B4C1A65DFB}" type="pres">
      <dgm:prSet presAssocID="{7ED7882A-6A91-4A33-8A91-78327341CAE1}" presName="node" presStyleLbl="node1" presStyleIdx="2" presStyleCnt="7" custScaleX="162177">
        <dgm:presLayoutVars>
          <dgm:bulletEnabled val="1"/>
        </dgm:presLayoutVars>
      </dgm:prSet>
      <dgm:spPr/>
      <dgm:t>
        <a:bodyPr/>
        <a:lstStyle/>
        <a:p>
          <a:endParaRPr lang="de-DE"/>
        </a:p>
      </dgm:t>
    </dgm:pt>
    <dgm:pt modelId="{43CF1547-5655-4109-836E-79F9EDDAEEBE}" type="pres">
      <dgm:prSet presAssocID="{7ED7882A-6A91-4A33-8A91-78327341CAE1}" presName="spNode" presStyleCnt="0"/>
      <dgm:spPr/>
    </dgm:pt>
    <dgm:pt modelId="{DF67742D-1C6F-4BE5-91EA-7F1C7FCA84CE}" type="pres">
      <dgm:prSet presAssocID="{129477B3-1DC7-4B22-ACEA-D8CAE122470A}" presName="sibTrans" presStyleLbl="sibTrans1D1" presStyleIdx="2" presStyleCnt="7"/>
      <dgm:spPr/>
      <dgm:t>
        <a:bodyPr/>
        <a:lstStyle/>
        <a:p>
          <a:endParaRPr lang="de-DE"/>
        </a:p>
      </dgm:t>
    </dgm:pt>
    <dgm:pt modelId="{68571A1A-D011-413F-9071-C57B651DEDD7}" type="pres">
      <dgm:prSet presAssocID="{EBE13E83-A032-4F17-8607-85D4D3F75BD6}" presName="node" presStyleLbl="node1" presStyleIdx="3" presStyleCnt="7" custScaleX="162177">
        <dgm:presLayoutVars>
          <dgm:bulletEnabled val="1"/>
        </dgm:presLayoutVars>
      </dgm:prSet>
      <dgm:spPr/>
      <dgm:t>
        <a:bodyPr/>
        <a:lstStyle/>
        <a:p>
          <a:endParaRPr lang="de-DE"/>
        </a:p>
      </dgm:t>
    </dgm:pt>
    <dgm:pt modelId="{68F296F7-FA88-48DC-A370-0EA7C0DAD631}" type="pres">
      <dgm:prSet presAssocID="{EBE13E83-A032-4F17-8607-85D4D3F75BD6}" presName="spNode" presStyleCnt="0"/>
      <dgm:spPr/>
    </dgm:pt>
    <dgm:pt modelId="{ED8330CB-8A5E-47D6-8EA7-08E05EDC730A}" type="pres">
      <dgm:prSet presAssocID="{23E826B4-698F-4539-BE84-CAD2C50CF759}" presName="sibTrans" presStyleLbl="sibTrans1D1" presStyleIdx="3" presStyleCnt="7"/>
      <dgm:spPr/>
      <dgm:t>
        <a:bodyPr/>
        <a:lstStyle/>
        <a:p>
          <a:endParaRPr lang="de-DE"/>
        </a:p>
      </dgm:t>
    </dgm:pt>
    <dgm:pt modelId="{0471C8A4-BF35-4A14-A35B-84D51C319B58}" type="pres">
      <dgm:prSet presAssocID="{73BB258B-9103-41E2-86B2-153D913C5DF3}" presName="node" presStyleLbl="node1" presStyleIdx="4" presStyleCnt="7" custScaleX="162177">
        <dgm:presLayoutVars>
          <dgm:bulletEnabled val="1"/>
        </dgm:presLayoutVars>
      </dgm:prSet>
      <dgm:spPr/>
      <dgm:t>
        <a:bodyPr/>
        <a:lstStyle/>
        <a:p>
          <a:endParaRPr lang="de-DE"/>
        </a:p>
      </dgm:t>
    </dgm:pt>
    <dgm:pt modelId="{F9E7C401-75CD-4F0C-B191-DB01D8BDAF44}" type="pres">
      <dgm:prSet presAssocID="{73BB258B-9103-41E2-86B2-153D913C5DF3}" presName="spNode" presStyleCnt="0"/>
      <dgm:spPr/>
    </dgm:pt>
    <dgm:pt modelId="{B276A697-7AB6-4158-9FE9-F44C107BFDD1}" type="pres">
      <dgm:prSet presAssocID="{9F89DA18-5016-460F-B5B6-918CBA54F1C5}" presName="sibTrans" presStyleLbl="sibTrans1D1" presStyleIdx="4" presStyleCnt="7"/>
      <dgm:spPr/>
      <dgm:t>
        <a:bodyPr/>
        <a:lstStyle/>
        <a:p>
          <a:endParaRPr lang="de-DE"/>
        </a:p>
      </dgm:t>
    </dgm:pt>
    <dgm:pt modelId="{71F27F7E-144E-4BDC-B991-88051C22E4E8}" type="pres">
      <dgm:prSet presAssocID="{214FAA30-0DCA-4247-9537-3D921900B08E}" presName="node" presStyleLbl="node1" presStyleIdx="5" presStyleCnt="7" custScaleX="162177">
        <dgm:presLayoutVars>
          <dgm:bulletEnabled val="1"/>
        </dgm:presLayoutVars>
      </dgm:prSet>
      <dgm:spPr/>
      <dgm:t>
        <a:bodyPr/>
        <a:lstStyle/>
        <a:p>
          <a:endParaRPr lang="de-DE"/>
        </a:p>
      </dgm:t>
    </dgm:pt>
    <dgm:pt modelId="{20DBE45A-968D-4F16-9F9A-80819BCEA839}" type="pres">
      <dgm:prSet presAssocID="{214FAA30-0DCA-4247-9537-3D921900B08E}" presName="spNode" presStyleCnt="0"/>
      <dgm:spPr/>
    </dgm:pt>
    <dgm:pt modelId="{3E021BA7-48D3-474D-98EE-57752C5E922F}" type="pres">
      <dgm:prSet presAssocID="{AA720A6B-693A-44DA-9D87-D334C4F85988}" presName="sibTrans" presStyleLbl="sibTrans1D1" presStyleIdx="5" presStyleCnt="7"/>
      <dgm:spPr/>
      <dgm:t>
        <a:bodyPr/>
        <a:lstStyle/>
        <a:p>
          <a:endParaRPr lang="de-DE"/>
        </a:p>
      </dgm:t>
    </dgm:pt>
    <dgm:pt modelId="{E3D3FA77-DE9F-4029-AB1D-24356A72446E}" type="pres">
      <dgm:prSet presAssocID="{20A06616-661C-4DD1-A199-D3E41BD9551B}" presName="node" presStyleLbl="node1" presStyleIdx="6" presStyleCnt="7" custScaleX="162177">
        <dgm:presLayoutVars>
          <dgm:bulletEnabled val="1"/>
        </dgm:presLayoutVars>
      </dgm:prSet>
      <dgm:spPr/>
      <dgm:t>
        <a:bodyPr/>
        <a:lstStyle/>
        <a:p>
          <a:endParaRPr lang="de-DE"/>
        </a:p>
      </dgm:t>
    </dgm:pt>
    <dgm:pt modelId="{FCACF35E-90F3-4FF3-B9A7-1B6158405E82}" type="pres">
      <dgm:prSet presAssocID="{20A06616-661C-4DD1-A199-D3E41BD9551B}" presName="spNode" presStyleCnt="0"/>
      <dgm:spPr/>
    </dgm:pt>
    <dgm:pt modelId="{0D58E620-D659-4902-9C2C-C8D431C16DEF}" type="pres">
      <dgm:prSet presAssocID="{31BFDCFC-09CA-424B-9906-F12425AB8261}" presName="sibTrans" presStyleLbl="sibTrans1D1" presStyleIdx="6" presStyleCnt="7"/>
      <dgm:spPr/>
      <dgm:t>
        <a:bodyPr/>
        <a:lstStyle/>
        <a:p>
          <a:endParaRPr lang="de-DE"/>
        </a:p>
      </dgm:t>
    </dgm:pt>
  </dgm:ptLst>
  <dgm:cxnLst>
    <dgm:cxn modelId="{01D054B5-143D-4A9B-8ABA-DA081DFFAB7C}" srcId="{ADF410BC-C15E-42E3-9AB7-5EFABD30D212}" destId="{EBE13E83-A032-4F17-8607-85D4D3F75BD6}" srcOrd="3" destOrd="0" parTransId="{EFD50B52-093A-4A1B-907E-9F21E3FE2D87}" sibTransId="{23E826B4-698F-4539-BE84-CAD2C50CF759}"/>
    <dgm:cxn modelId="{9F0D566F-2A97-47BA-80D7-7289B428B1F5}" srcId="{ADF410BC-C15E-42E3-9AB7-5EFABD30D212}" destId="{7ED7882A-6A91-4A33-8A91-78327341CAE1}" srcOrd="2" destOrd="0" parTransId="{F67F8AA2-583E-418F-8F30-D1A7E460441B}" sibTransId="{129477B3-1DC7-4B22-ACEA-D8CAE122470A}"/>
    <dgm:cxn modelId="{FCD980FD-FA02-48DE-BFBA-AF3242B620CA}" srcId="{ADF410BC-C15E-42E3-9AB7-5EFABD30D212}" destId="{73BB258B-9103-41E2-86B2-153D913C5DF3}" srcOrd="4" destOrd="0" parTransId="{2F39C033-F547-416F-AC17-3BB57CA557A3}" sibTransId="{9F89DA18-5016-460F-B5B6-918CBA54F1C5}"/>
    <dgm:cxn modelId="{64D38D0B-72A3-4278-9421-0C0F85D7B6F9}" type="presOf" srcId="{83E9286A-6057-4B8A-9069-D8680C7E2A3D}" destId="{0ABBD4AE-2019-4A18-8A68-70781A19185C}" srcOrd="0" destOrd="0" presId="urn:microsoft.com/office/officeart/2005/8/layout/cycle6"/>
    <dgm:cxn modelId="{1B7AA094-7332-4804-952F-4014D0A19A6B}" srcId="{ADF410BC-C15E-42E3-9AB7-5EFABD30D212}" destId="{20A06616-661C-4DD1-A199-D3E41BD9551B}" srcOrd="6" destOrd="0" parTransId="{88DB5C70-4CF1-4599-9395-EA26E17ECD42}" sibTransId="{31BFDCFC-09CA-424B-9906-F12425AB8261}"/>
    <dgm:cxn modelId="{52BE8458-7D2D-4D0B-9B92-6D95F56E5724}" type="presOf" srcId="{4234EE50-CD8F-4F9B-BA62-010C36E4D6EE}" destId="{F241BF7A-0244-49D6-9511-0743F87CFF29}" srcOrd="0" destOrd="0" presId="urn:microsoft.com/office/officeart/2005/8/layout/cycle6"/>
    <dgm:cxn modelId="{203033E2-7615-44B0-ABA2-48C907C5246F}" type="presOf" srcId="{214FAA30-0DCA-4247-9537-3D921900B08E}" destId="{71F27F7E-144E-4BDC-B991-88051C22E4E8}" srcOrd="0" destOrd="0" presId="urn:microsoft.com/office/officeart/2005/8/layout/cycle6"/>
    <dgm:cxn modelId="{B1313D2F-E694-403C-BACF-C54B5AE8F754}" type="presOf" srcId="{ADF410BC-C15E-42E3-9AB7-5EFABD30D212}" destId="{72F657A1-00ED-4685-B719-D8FD49C79E34}" srcOrd="0" destOrd="0" presId="urn:microsoft.com/office/officeart/2005/8/layout/cycle6"/>
    <dgm:cxn modelId="{949364BE-545C-49D6-A04B-95E5881DE0BB}" type="presOf" srcId="{23E826B4-698F-4539-BE84-CAD2C50CF759}" destId="{ED8330CB-8A5E-47D6-8EA7-08E05EDC730A}" srcOrd="0" destOrd="0" presId="urn:microsoft.com/office/officeart/2005/8/layout/cycle6"/>
    <dgm:cxn modelId="{DD9EBD78-C2C3-4859-A44B-1EFB8AEED142}" type="presOf" srcId="{7ED7882A-6A91-4A33-8A91-78327341CAE1}" destId="{DD484F5A-138F-4B90-A909-90B4C1A65DFB}" srcOrd="0" destOrd="0" presId="urn:microsoft.com/office/officeart/2005/8/layout/cycle6"/>
    <dgm:cxn modelId="{2480F295-8713-4D0A-816F-98E8D4C1E0CA}" srcId="{ADF410BC-C15E-42E3-9AB7-5EFABD30D212}" destId="{83E9286A-6057-4B8A-9069-D8680C7E2A3D}" srcOrd="1" destOrd="0" parTransId="{25E8EF92-5BA5-404D-BA16-B142CA8B36C6}" sibTransId="{4234EE50-CD8F-4F9B-BA62-010C36E4D6EE}"/>
    <dgm:cxn modelId="{3D956F0A-89E5-4E01-96A3-F5E5B5B87FFD}" type="presOf" srcId="{73BB258B-9103-41E2-86B2-153D913C5DF3}" destId="{0471C8A4-BF35-4A14-A35B-84D51C319B58}" srcOrd="0" destOrd="0" presId="urn:microsoft.com/office/officeart/2005/8/layout/cycle6"/>
    <dgm:cxn modelId="{A41F1A24-63D0-47A5-88D9-FB274A6A7586}" type="presOf" srcId="{EBE13E83-A032-4F17-8607-85D4D3F75BD6}" destId="{68571A1A-D011-413F-9071-C57B651DEDD7}" srcOrd="0" destOrd="0" presId="urn:microsoft.com/office/officeart/2005/8/layout/cycle6"/>
    <dgm:cxn modelId="{F2BC36E3-0C1D-4BFE-8F3D-C5FF74BAA939}" srcId="{ADF410BC-C15E-42E3-9AB7-5EFABD30D212}" destId="{214FAA30-0DCA-4247-9537-3D921900B08E}" srcOrd="5" destOrd="0" parTransId="{2D620C1E-6991-49AB-B159-8622C227AD13}" sibTransId="{AA720A6B-693A-44DA-9D87-D334C4F85988}"/>
    <dgm:cxn modelId="{E01EC9FE-4515-4021-A2B8-A8A9DAD1DD9D}" type="presOf" srcId="{DC38DEB2-0DE8-4856-B81F-48D1ADE4E998}" destId="{E968F887-0DAA-4734-A2B5-1C04C1D94C29}" srcOrd="0" destOrd="0" presId="urn:microsoft.com/office/officeart/2005/8/layout/cycle6"/>
    <dgm:cxn modelId="{D283C31E-FCEC-49CF-826B-52907675AA56}" type="presOf" srcId="{129477B3-1DC7-4B22-ACEA-D8CAE122470A}" destId="{DF67742D-1C6F-4BE5-91EA-7F1C7FCA84CE}" srcOrd="0" destOrd="0" presId="urn:microsoft.com/office/officeart/2005/8/layout/cycle6"/>
    <dgm:cxn modelId="{D4DB9311-E88D-4E4E-BFF9-031756D9C705}" srcId="{ADF410BC-C15E-42E3-9AB7-5EFABD30D212}" destId="{26BFD46F-F52B-4025-BECB-9DF1400DBF3E}" srcOrd="0" destOrd="0" parTransId="{5280C20E-2681-486F-A2A6-968E506017C7}" sibTransId="{DC38DEB2-0DE8-4856-B81F-48D1ADE4E998}"/>
    <dgm:cxn modelId="{347A2536-6112-4AE8-93EE-AF8602AE91D2}" type="presOf" srcId="{AA720A6B-693A-44DA-9D87-D334C4F85988}" destId="{3E021BA7-48D3-474D-98EE-57752C5E922F}" srcOrd="0" destOrd="0" presId="urn:microsoft.com/office/officeart/2005/8/layout/cycle6"/>
    <dgm:cxn modelId="{F5B615ED-7B67-4D5F-BD8B-8EFF02601C8B}" type="presOf" srcId="{9F89DA18-5016-460F-B5B6-918CBA54F1C5}" destId="{B276A697-7AB6-4158-9FE9-F44C107BFDD1}" srcOrd="0" destOrd="0" presId="urn:microsoft.com/office/officeart/2005/8/layout/cycle6"/>
    <dgm:cxn modelId="{E3688CE9-AE31-4E73-AE92-CFD032AF2A26}" type="presOf" srcId="{20A06616-661C-4DD1-A199-D3E41BD9551B}" destId="{E3D3FA77-DE9F-4029-AB1D-24356A72446E}" srcOrd="0" destOrd="0" presId="urn:microsoft.com/office/officeart/2005/8/layout/cycle6"/>
    <dgm:cxn modelId="{546F0EDE-D341-45AF-803D-C31B4B3D1A7F}" type="presOf" srcId="{26BFD46F-F52B-4025-BECB-9DF1400DBF3E}" destId="{4C47E12A-B481-40A3-BE48-7858CDEBD8FA}" srcOrd="0" destOrd="0" presId="urn:microsoft.com/office/officeart/2005/8/layout/cycle6"/>
    <dgm:cxn modelId="{C6335DC1-6F43-4785-A071-F946CBD60526}" type="presOf" srcId="{31BFDCFC-09CA-424B-9906-F12425AB8261}" destId="{0D58E620-D659-4902-9C2C-C8D431C16DEF}" srcOrd="0" destOrd="0" presId="urn:microsoft.com/office/officeart/2005/8/layout/cycle6"/>
    <dgm:cxn modelId="{5DDDE47F-CAE3-4591-B376-1B32B4034BB6}" type="presParOf" srcId="{72F657A1-00ED-4685-B719-D8FD49C79E34}" destId="{4C47E12A-B481-40A3-BE48-7858CDEBD8FA}" srcOrd="0" destOrd="0" presId="urn:microsoft.com/office/officeart/2005/8/layout/cycle6"/>
    <dgm:cxn modelId="{3E3E3017-D0BC-4852-810B-DA59BCC50A79}" type="presParOf" srcId="{72F657A1-00ED-4685-B719-D8FD49C79E34}" destId="{FD78F7A2-56A4-4C48-9427-EC291C3402C7}" srcOrd="1" destOrd="0" presId="urn:microsoft.com/office/officeart/2005/8/layout/cycle6"/>
    <dgm:cxn modelId="{FAA4E1C6-FA06-44A1-8DCC-D5CC67F9FE03}" type="presParOf" srcId="{72F657A1-00ED-4685-B719-D8FD49C79E34}" destId="{E968F887-0DAA-4734-A2B5-1C04C1D94C29}" srcOrd="2" destOrd="0" presId="urn:microsoft.com/office/officeart/2005/8/layout/cycle6"/>
    <dgm:cxn modelId="{A8A2D0B5-20E1-47A1-B3F5-756BC4F3EED8}" type="presParOf" srcId="{72F657A1-00ED-4685-B719-D8FD49C79E34}" destId="{0ABBD4AE-2019-4A18-8A68-70781A19185C}" srcOrd="3" destOrd="0" presId="urn:microsoft.com/office/officeart/2005/8/layout/cycle6"/>
    <dgm:cxn modelId="{2487119C-570A-42EE-92E2-1DA433185829}" type="presParOf" srcId="{72F657A1-00ED-4685-B719-D8FD49C79E34}" destId="{157B0C89-2482-4E21-B301-B90348C7C66A}" srcOrd="4" destOrd="0" presId="urn:microsoft.com/office/officeart/2005/8/layout/cycle6"/>
    <dgm:cxn modelId="{2C23A38A-AC98-4547-A949-E91C3B998EC5}" type="presParOf" srcId="{72F657A1-00ED-4685-B719-D8FD49C79E34}" destId="{F241BF7A-0244-49D6-9511-0743F87CFF29}" srcOrd="5" destOrd="0" presId="urn:microsoft.com/office/officeart/2005/8/layout/cycle6"/>
    <dgm:cxn modelId="{96090271-AFE3-4000-B47A-8E2FFADEB7D5}" type="presParOf" srcId="{72F657A1-00ED-4685-B719-D8FD49C79E34}" destId="{DD484F5A-138F-4B90-A909-90B4C1A65DFB}" srcOrd="6" destOrd="0" presId="urn:microsoft.com/office/officeart/2005/8/layout/cycle6"/>
    <dgm:cxn modelId="{63C12AD6-583C-4027-A75E-F3D9BE211112}" type="presParOf" srcId="{72F657A1-00ED-4685-B719-D8FD49C79E34}" destId="{43CF1547-5655-4109-836E-79F9EDDAEEBE}" srcOrd="7" destOrd="0" presId="urn:microsoft.com/office/officeart/2005/8/layout/cycle6"/>
    <dgm:cxn modelId="{98BD6C1A-BCF7-424D-A615-47F5F6885E4D}" type="presParOf" srcId="{72F657A1-00ED-4685-B719-D8FD49C79E34}" destId="{DF67742D-1C6F-4BE5-91EA-7F1C7FCA84CE}" srcOrd="8" destOrd="0" presId="urn:microsoft.com/office/officeart/2005/8/layout/cycle6"/>
    <dgm:cxn modelId="{10EB39DA-79DE-4A1F-BA2F-8E1E93651312}" type="presParOf" srcId="{72F657A1-00ED-4685-B719-D8FD49C79E34}" destId="{68571A1A-D011-413F-9071-C57B651DEDD7}" srcOrd="9" destOrd="0" presId="urn:microsoft.com/office/officeart/2005/8/layout/cycle6"/>
    <dgm:cxn modelId="{85CF7B1E-0F4D-4F53-8921-EC8B724A883D}" type="presParOf" srcId="{72F657A1-00ED-4685-B719-D8FD49C79E34}" destId="{68F296F7-FA88-48DC-A370-0EA7C0DAD631}" srcOrd="10" destOrd="0" presId="urn:microsoft.com/office/officeart/2005/8/layout/cycle6"/>
    <dgm:cxn modelId="{E42FA468-7CEE-40DC-98BC-4A0628E3118D}" type="presParOf" srcId="{72F657A1-00ED-4685-B719-D8FD49C79E34}" destId="{ED8330CB-8A5E-47D6-8EA7-08E05EDC730A}" srcOrd="11" destOrd="0" presId="urn:microsoft.com/office/officeart/2005/8/layout/cycle6"/>
    <dgm:cxn modelId="{074A2BBB-8F7B-4100-8CA6-00699367955F}" type="presParOf" srcId="{72F657A1-00ED-4685-B719-D8FD49C79E34}" destId="{0471C8A4-BF35-4A14-A35B-84D51C319B58}" srcOrd="12" destOrd="0" presId="urn:microsoft.com/office/officeart/2005/8/layout/cycle6"/>
    <dgm:cxn modelId="{733348F9-27A9-49B7-80A8-7054401FEB06}" type="presParOf" srcId="{72F657A1-00ED-4685-B719-D8FD49C79E34}" destId="{F9E7C401-75CD-4F0C-B191-DB01D8BDAF44}" srcOrd="13" destOrd="0" presId="urn:microsoft.com/office/officeart/2005/8/layout/cycle6"/>
    <dgm:cxn modelId="{13F7C8B3-6C3E-4789-9DEE-35FBB17D0086}" type="presParOf" srcId="{72F657A1-00ED-4685-B719-D8FD49C79E34}" destId="{B276A697-7AB6-4158-9FE9-F44C107BFDD1}" srcOrd="14" destOrd="0" presId="urn:microsoft.com/office/officeart/2005/8/layout/cycle6"/>
    <dgm:cxn modelId="{D783AA86-70A1-47DB-8A4A-86AD7F0CA302}" type="presParOf" srcId="{72F657A1-00ED-4685-B719-D8FD49C79E34}" destId="{71F27F7E-144E-4BDC-B991-88051C22E4E8}" srcOrd="15" destOrd="0" presId="urn:microsoft.com/office/officeart/2005/8/layout/cycle6"/>
    <dgm:cxn modelId="{45CA5A68-86E5-447A-91A7-C1FA1F058B46}" type="presParOf" srcId="{72F657A1-00ED-4685-B719-D8FD49C79E34}" destId="{20DBE45A-968D-4F16-9F9A-80819BCEA839}" srcOrd="16" destOrd="0" presId="urn:microsoft.com/office/officeart/2005/8/layout/cycle6"/>
    <dgm:cxn modelId="{23A73482-646C-429B-9DD8-F4BC21BE3971}" type="presParOf" srcId="{72F657A1-00ED-4685-B719-D8FD49C79E34}" destId="{3E021BA7-48D3-474D-98EE-57752C5E922F}" srcOrd="17" destOrd="0" presId="urn:microsoft.com/office/officeart/2005/8/layout/cycle6"/>
    <dgm:cxn modelId="{0F334905-25E5-4C55-98E3-905A26BA9FD0}" type="presParOf" srcId="{72F657A1-00ED-4685-B719-D8FD49C79E34}" destId="{E3D3FA77-DE9F-4029-AB1D-24356A72446E}" srcOrd="18" destOrd="0" presId="urn:microsoft.com/office/officeart/2005/8/layout/cycle6"/>
    <dgm:cxn modelId="{9CA1FA52-EF29-4FC2-A43A-22266387FD55}" type="presParOf" srcId="{72F657A1-00ED-4685-B719-D8FD49C79E34}" destId="{FCACF35E-90F3-4FF3-B9A7-1B6158405E82}" srcOrd="19" destOrd="0" presId="urn:microsoft.com/office/officeart/2005/8/layout/cycle6"/>
    <dgm:cxn modelId="{2DA1A446-C299-45B6-A7E7-4724AD0896BA}" type="presParOf" srcId="{72F657A1-00ED-4685-B719-D8FD49C79E34}" destId="{0D58E620-D659-4902-9C2C-C8D431C16DEF}"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91E446-DC98-403C-A03F-46ECD43BBD0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de-DE"/>
        </a:p>
      </dgm:t>
    </dgm:pt>
    <dgm:pt modelId="{D16D6399-A1BA-46BC-9C88-24FBC8335B8C}">
      <dgm:prSet phldrT="[Text]" custT="1"/>
      <dgm:spPr/>
      <dgm:t>
        <a:bodyPr/>
        <a:lstStyle/>
        <a:p>
          <a:r>
            <a:rPr lang="de-DE" sz="3600" dirty="0" smtClean="0"/>
            <a:t>§ 7 II KDG </a:t>
          </a:r>
        </a:p>
        <a:p>
          <a:r>
            <a:rPr lang="de-DE" sz="3600" dirty="0" smtClean="0"/>
            <a:t>Der Verantwortliche ist für die Einhaltung der Grundsätze verantwortlich und muss dies nachweisen können. </a:t>
          </a:r>
          <a:endParaRPr lang="de-DE" sz="3600" dirty="0"/>
        </a:p>
      </dgm:t>
    </dgm:pt>
    <dgm:pt modelId="{7B6ADDBB-CAD2-4282-BE24-47BFCBDC1126}" type="parTrans" cxnId="{DEBBB7E1-E1EC-41FE-8B37-9BA11B923EC0}">
      <dgm:prSet/>
      <dgm:spPr/>
      <dgm:t>
        <a:bodyPr/>
        <a:lstStyle/>
        <a:p>
          <a:endParaRPr lang="de-DE"/>
        </a:p>
      </dgm:t>
    </dgm:pt>
    <dgm:pt modelId="{7D1A328B-F1ED-4561-AAD8-78E505F5F601}" type="sibTrans" cxnId="{DEBBB7E1-E1EC-41FE-8B37-9BA11B923EC0}">
      <dgm:prSet/>
      <dgm:spPr/>
      <dgm:t>
        <a:bodyPr/>
        <a:lstStyle/>
        <a:p>
          <a:endParaRPr lang="de-DE"/>
        </a:p>
      </dgm:t>
    </dgm:pt>
    <dgm:pt modelId="{6F9608F6-1A49-4AA5-90D4-1A2E38F0CC03}" type="pres">
      <dgm:prSet presAssocID="{7491E446-DC98-403C-A03F-46ECD43BBD07}" presName="diagram" presStyleCnt="0">
        <dgm:presLayoutVars>
          <dgm:dir/>
          <dgm:resizeHandles val="exact"/>
        </dgm:presLayoutVars>
      </dgm:prSet>
      <dgm:spPr/>
      <dgm:t>
        <a:bodyPr/>
        <a:lstStyle/>
        <a:p>
          <a:endParaRPr lang="de-DE"/>
        </a:p>
      </dgm:t>
    </dgm:pt>
    <dgm:pt modelId="{C945FF81-216A-4909-8A57-92AE357FD2E4}" type="pres">
      <dgm:prSet presAssocID="{D16D6399-A1BA-46BC-9C88-24FBC8335B8C}" presName="node" presStyleLbl="node1" presStyleIdx="0" presStyleCnt="1" custScaleX="127784" custLinFactNeighborX="-2939" custLinFactNeighborY="-455">
        <dgm:presLayoutVars>
          <dgm:bulletEnabled val="1"/>
        </dgm:presLayoutVars>
      </dgm:prSet>
      <dgm:spPr/>
      <dgm:t>
        <a:bodyPr/>
        <a:lstStyle/>
        <a:p>
          <a:endParaRPr lang="de-DE"/>
        </a:p>
      </dgm:t>
    </dgm:pt>
  </dgm:ptLst>
  <dgm:cxnLst>
    <dgm:cxn modelId="{13FBB1F1-E466-4FDC-A914-66B661925CAA}" type="presOf" srcId="{7491E446-DC98-403C-A03F-46ECD43BBD07}" destId="{6F9608F6-1A49-4AA5-90D4-1A2E38F0CC03}" srcOrd="0" destOrd="0" presId="urn:microsoft.com/office/officeart/2005/8/layout/default"/>
    <dgm:cxn modelId="{78D71020-9E7A-4D10-B067-B50055B86450}" type="presOf" srcId="{D16D6399-A1BA-46BC-9C88-24FBC8335B8C}" destId="{C945FF81-216A-4909-8A57-92AE357FD2E4}" srcOrd="0" destOrd="0" presId="urn:microsoft.com/office/officeart/2005/8/layout/default"/>
    <dgm:cxn modelId="{DEBBB7E1-E1EC-41FE-8B37-9BA11B923EC0}" srcId="{7491E446-DC98-403C-A03F-46ECD43BBD07}" destId="{D16D6399-A1BA-46BC-9C88-24FBC8335B8C}" srcOrd="0" destOrd="0" parTransId="{7B6ADDBB-CAD2-4282-BE24-47BFCBDC1126}" sibTransId="{7D1A328B-F1ED-4561-AAD8-78E505F5F601}"/>
    <dgm:cxn modelId="{672BE351-88E1-49DE-A922-3D345AD52847}" type="presParOf" srcId="{6F9608F6-1A49-4AA5-90D4-1A2E38F0CC03}" destId="{C945FF81-216A-4909-8A57-92AE357FD2E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Warum Datenschutz?</a:t>
          </a:r>
          <a:endParaRPr lang="de-DE" sz="3600" kern="1200" dirty="0"/>
        </a:p>
      </dsp:txBody>
      <dsp:txXfrm>
        <a:off x="0" y="72"/>
        <a:ext cx="6474450" cy="30400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325D6-C2AD-45A6-9398-3547FD9BB85F}">
      <dsp:nvSpPr>
        <dsp:cNvPr id="0" name=""/>
        <dsp:cNvSpPr/>
      </dsp:nvSpPr>
      <dsp:spPr>
        <a:xfrm>
          <a:off x="4359" y="718805"/>
          <a:ext cx="1486712" cy="743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smtClean="0"/>
            <a:t>Speichern</a:t>
          </a:r>
          <a:endParaRPr lang="de-DE" sz="2000" kern="1200" dirty="0"/>
        </a:p>
      </dsp:txBody>
      <dsp:txXfrm>
        <a:off x="26131" y="740577"/>
        <a:ext cx="1443168" cy="699812"/>
      </dsp:txXfrm>
    </dsp:sp>
    <dsp:sp modelId="{B50BBDD5-B518-429C-AD16-D54835D4F757}">
      <dsp:nvSpPr>
        <dsp:cNvPr id="0" name=""/>
        <dsp:cNvSpPr/>
      </dsp:nvSpPr>
      <dsp:spPr>
        <a:xfrm>
          <a:off x="153031" y="1462161"/>
          <a:ext cx="148671" cy="557517"/>
        </a:xfrm>
        <a:custGeom>
          <a:avLst/>
          <a:gdLst/>
          <a:ahLst/>
          <a:cxnLst/>
          <a:rect l="0" t="0" r="0" b="0"/>
          <a:pathLst>
            <a:path>
              <a:moveTo>
                <a:pt x="0" y="0"/>
              </a:moveTo>
              <a:lnTo>
                <a:pt x="0" y="557517"/>
              </a:lnTo>
              <a:lnTo>
                <a:pt x="148671" y="557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201BD-87E9-438B-A89F-2E50649080AB}">
      <dsp:nvSpPr>
        <dsp:cNvPr id="0" name=""/>
        <dsp:cNvSpPr/>
      </dsp:nvSpPr>
      <dsp:spPr>
        <a:xfrm>
          <a:off x="301702" y="164800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Anlegen Personalakte</a:t>
          </a:r>
          <a:endParaRPr lang="de-DE" sz="1200" kern="1200" dirty="0"/>
        </a:p>
      </dsp:txBody>
      <dsp:txXfrm>
        <a:off x="323474" y="1669772"/>
        <a:ext cx="1145825" cy="699812"/>
      </dsp:txXfrm>
    </dsp:sp>
    <dsp:sp modelId="{74990701-C925-45F9-8380-E527ABDCBCF0}">
      <dsp:nvSpPr>
        <dsp:cNvPr id="0" name=""/>
        <dsp:cNvSpPr/>
      </dsp:nvSpPr>
      <dsp:spPr>
        <a:xfrm>
          <a:off x="153031" y="1462161"/>
          <a:ext cx="148671" cy="1486712"/>
        </a:xfrm>
        <a:custGeom>
          <a:avLst/>
          <a:gdLst/>
          <a:ahLst/>
          <a:cxnLst/>
          <a:rect l="0" t="0" r="0" b="0"/>
          <a:pathLst>
            <a:path>
              <a:moveTo>
                <a:pt x="0" y="0"/>
              </a:moveTo>
              <a:lnTo>
                <a:pt x="0" y="1486712"/>
              </a:lnTo>
              <a:lnTo>
                <a:pt x="148671" y="1486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A3B897-789B-4EC1-B552-BE050BC8268F}">
      <dsp:nvSpPr>
        <dsp:cNvPr id="0" name=""/>
        <dsp:cNvSpPr/>
      </dsp:nvSpPr>
      <dsp:spPr>
        <a:xfrm>
          <a:off x="301702" y="2577195"/>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Ausfertigung Miet-/Pachtverträge</a:t>
          </a:r>
          <a:endParaRPr lang="de-DE" sz="1200" kern="1200" dirty="0"/>
        </a:p>
      </dsp:txBody>
      <dsp:txXfrm>
        <a:off x="323474" y="2598967"/>
        <a:ext cx="1145825" cy="699812"/>
      </dsp:txXfrm>
    </dsp:sp>
    <dsp:sp modelId="{87557F19-77F4-4F9B-ADD4-33731077C40D}">
      <dsp:nvSpPr>
        <dsp:cNvPr id="0" name=""/>
        <dsp:cNvSpPr/>
      </dsp:nvSpPr>
      <dsp:spPr>
        <a:xfrm>
          <a:off x="153031" y="1462161"/>
          <a:ext cx="148671" cy="2415907"/>
        </a:xfrm>
        <a:custGeom>
          <a:avLst/>
          <a:gdLst/>
          <a:ahLst/>
          <a:cxnLst/>
          <a:rect l="0" t="0" r="0" b="0"/>
          <a:pathLst>
            <a:path>
              <a:moveTo>
                <a:pt x="0" y="0"/>
              </a:moveTo>
              <a:lnTo>
                <a:pt x="0" y="2415907"/>
              </a:lnTo>
              <a:lnTo>
                <a:pt x="148671" y="2415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11591-6949-456F-9BA8-FA49B9C80A0C}">
      <dsp:nvSpPr>
        <dsp:cNvPr id="0" name=""/>
        <dsp:cNvSpPr/>
      </dsp:nvSpPr>
      <dsp:spPr>
        <a:xfrm>
          <a:off x="301702" y="350639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Übernahme in Akte</a:t>
          </a:r>
          <a:endParaRPr lang="de-DE" sz="1200" kern="1200" dirty="0"/>
        </a:p>
      </dsp:txBody>
      <dsp:txXfrm>
        <a:off x="323474" y="3528162"/>
        <a:ext cx="1145825" cy="699812"/>
      </dsp:txXfrm>
    </dsp:sp>
    <dsp:sp modelId="{DFA770C2-C907-454F-8979-2C64FD02CC10}">
      <dsp:nvSpPr>
        <dsp:cNvPr id="0" name=""/>
        <dsp:cNvSpPr/>
      </dsp:nvSpPr>
      <dsp:spPr>
        <a:xfrm>
          <a:off x="1862749" y="718805"/>
          <a:ext cx="1486712" cy="743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smtClean="0"/>
            <a:t>Verändern</a:t>
          </a:r>
          <a:endParaRPr lang="de-DE" sz="2000" kern="1200" dirty="0"/>
        </a:p>
      </dsp:txBody>
      <dsp:txXfrm>
        <a:off x="1884521" y="740577"/>
        <a:ext cx="1443168" cy="699812"/>
      </dsp:txXfrm>
    </dsp:sp>
    <dsp:sp modelId="{932BB515-DA7B-4F4E-9BAA-2A484B91DCDE}">
      <dsp:nvSpPr>
        <dsp:cNvPr id="0" name=""/>
        <dsp:cNvSpPr/>
      </dsp:nvSpPr>
      <dsp:spPr>
        <a:xfrm>
          <a:off x="2011421" y="1462161"/>
          <a:ext cx="148671" cy="557517"/>
        </a:xfrm>
        <a:custGeom>
          <a:avLst/>
          <a:gdLst/>
          <a:ahLst/>
          <a:cxnLst/>
          <a:rect l="0" t="0" r="0" b="0"/>
          <a:pathLst>
            <a:path>
              <a:moveTo>
                <a:pt x="0" y="0"/>
              </a:moveTo>
              <a:lnTo>
                <a:pt x="0" y="557517"/>
              </a:lnTo>
              <a:lnTo>
                <a:pt x="148671" y="557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F3BBAB-F71B-47FF-BAF9-9C0A97A5ECE1}">
      <dsp:nvSpPr>
        <dsp:cNvPr id="0" name=""/>
        <dsp:cNvSpPr/>
      </dsp:nvSpPr>
      <dsp:spPr>
        <a:xfrm>
          <a:off x="2160092" y="164800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Überschreiben</a:t>
          </a:r>
          <a:endParaRPr lang="de-DE" sz="1200" kern="1200" dirty="0"/>
        </a:p>
      </dsp:txBody>
      <dsp:txXfrm>
        <a:off x="2181864" y="1669772"/>
        <a:ext cx="1145825" cy="699812"/>
      </dsp:txXfrm>
    </dsp:sp>
    <dsp:sp modelId="{0C966295-75CB-4E19-91FB-4D595C8557B0}">
      <dsp:nvSpPr>
        <dsp:cNvPr id="0" name=""/>
        <dsp:cNvSpPr/>
      </dsp:nvSpPr>
      <dsp:spPr>
        <a:xfrm>
          <a:off x="2011421" y="1462161"/>
          <a:ext cx="148671" cy="1486712"/>
        </a:xfrm>
        <a:custGeom>
          <a:avLst/>
          <a:gdLst/>
          <a:ahLst/>
          <a:cxnLst/>
          <a:rect l="0" t="0" r="0" b="0"/>
          <a:pathLst>
            <a:path>
              <a:moveTo>
                <a:pt x="0" y="0"/>
              </a:moveTo>
              <a:lnTo>
                <a:pt x="0" y="1486712"/>
              </a:lnTo>
              <a:lnTo>
                <a:pt x="148671" y="1486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40D6B-2E70-4B63-AEC4-ADBF76B10E70}">
      <dsp:nvSpPr>
        <dsp:cNvPr id="0" name=""/>
        <dsp:cNvSpPr/>
      </dsp:nvSpPr>
      <dsp:spPr>
        <a:xfrm>
          <a:off x="2160092" y="2577195"/>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Hinzufügen von Daten</a:t>
          </a:r>
          <a:endParaRPr lang="de-DE" sz="1200" kern="1200" dirty="0"/>
        </a:p>
      </dsp:txBody>
      <dsp:txXfrm>
        <a:off x="2181864" y="2598967"/>
        <a:ext cx="1145825" cy="699812"/>
      </dsp:txXfrm>
    </dsp:sp>
    <dsp:sp modelId="{780A1F26-2EAC-4324-B719-966140BA77A6}">
      <dsp:nvSpPr>
        <dsp:cNvPr id="0" name=""/>
        <dsp:cNvSpPr/>
      </dsp:nvSpPr>
      <dsp:spPr>
        <a:xfrm>
          <a:off x="2011421" y="1462161"/>
          <a:ext cx="148671" cy="2415907"/>
        </a:xfrm>
        <a:custGeom>
          <a:avLst/>
          <a:gdLst/>
          <a:ahLst/>
          <a:cxnLst/>
          <a:rect l="0" t="0" r="0" b="0"/>
          <a:pathLst>
            <a:path>
              <a:moveTo>
                <a:pt x="0" y="0"/>
              </a:moveTo>
              <a:lnTo>
                <a:pt x="0" y="2415907"/>
              </a:lnTo>
              <a:lnTo>
                <a:pt x="148671" y="2415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9CA2C-1199-4D1C-AA50-D0EF2565B92F}">
      <dsp:nvSpPr>
        <dsp:cNvPr id="0" name=""/>
        <dsp:cNvSpPr/>
      </dsp:nvSpPr>
      <dsp:spPr>
        <a:xfrm>
          <a:off x="2160092" y="350639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Höher-/ Rückgruppier-</a:t>
          </a:r>
          <a:r>
            <a:rPr lang="de-DE" sz="1200" kern="1200" dirty="0" err="1" smtClean="0"/>
            <a:t>ung</a:t>
          </a:r>
          <a:r>
            <a:rPr lang="de-DE" sz="1200" kern="1200" dirty="0" smtClean="0"/>
            <a:t> </a:t>
          </a:r>
          <a:endParaRPr lang="de-DE" sz="1200" kern="1200" dirty="0"/>
        </a:p>
      </dsp:txBody>
      <dsp:txXfrm>
        <a:off x="2181864" y="3528162"/>
        <a:ext cx="1145825" cy="699812"/>
      </dsp:txXfrm>
    </dsp:sp>
    <dsp:sp modelId="{6714BDBF-8AB9-4A7D-83B8-059856CF49B6}">
      <dsp:nvSpPr>
        <dsp:cNvPr id="0" name=""/>
        <dsp:cNvSpPr/>
      </dsp:nvSpPr>
      <dsp:spPr>
        <a:xfrm>
          <a:off x="3721139" y="718805"/>
          <a:ext cx="1486712" cy="743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smtClean="0"/>
            <a:t>Übermitteln</a:t>
          </a:r>
          <a:endParaRPr lang="de-DE" sz="2000" kern="1200" dirty="0"/>
        </a:p>
      </dsp:txBody>
      <dsp:txXfrm>
        <a:off x="3742911" y="740577"/>
        <a:ext cx="1443168" cy="699812"/>
      </dsp:txXfrm>
    </dsp:sp>
    <dsp:sp modelId="{593D70CE-DE92-488F-B900-8C7BC0F8557B}">
      <dsp:nvSpPr>
        <dsp:cNvPr id="0" name=""/>
        <dsp:cNvSpPr/>
      </dsp:nvSpPr>
      <dsp:spPr>
        <a:xfrm>
          <a:off x="3869811" y="1462161"/>
          <a:ext cx="148671" cy="557517"/>
        </a:xfrm>
        <a:custGeom>
          <a:avLst/>
          <a:gdLst/>
          <a:ahLst/>
          <a:cxnLst/>
          <a:rect l="0" t="0" r="0" b="0"/>
          <a:pathLst>
            <a:path>
              <a:moveTo>
                <a:pt x="0" y="0"/>
              </a:moveTo>
              <a:lnTo>
                <a:pt x="0" y="557517"/>
              </a:lnTo>
              <a:lnTo>
                <a:pt x="148671" y="557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766E2-9525-49EF-AA3D-FCCEC8C113DC}">
      <dsp:nvSpPr>
        <dsp:cNvPr id="0" name=""/>
        <dsp:cNvSpPr/>
      </dsp:nvSpPr>
      <dsp:spPr>
        <a:xfrm>
          <a:off x="4018482" y="164800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Übergeben einer Akte</a:t>
          </a:r>
          <a:endParaRPr lang="de-DE" sz="1200" kern="1200" dirty="0"/>
        </a:p>
      </dsp:txBody>
      <dsp:txXfrm>
        <a:off x="4040254" y="1669772"/>
        <a:ext cx="1145825" cy="699812"/>
      </dsp:txXfrm>
    </dsp:sp>
    <dsp:sp modelId="{E52FB187-0237-4039-B0BD-F1B4022317C1}">
      <dsp:nvSpPr>
        <dsp:cNvPr id="0" name=""/>
        <dsp:cNvSpPr/>
      </dsp:nvSpPr>
      <dsp:spPr>
        <a:xfrm>
          <a:off x="3869811" y="1462161"/>
          <a:ext cx="148671" cy="1486712"/>
        </a:xfrm>
        <a:custGeom>
          <a:avLst/>
          <a:gdLst/>
          <a:ahLst/>
          <a:cxnLst/>
          <a:rect l="0" t="0" r="0" b="0"/>
          <a:pathLst>
            <a:path>
              <a:moveTo>
                <a:pt x="0" y="0"/>
              </a:moveTo>
              <a:lnTo>
                <a:pt x="0" y="1486712"/>
              </a:lnTo>
              <a:lnTo>
                <a:pt x="148671" y="1486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56BA84-1997-46EB-9A94-98EBC3B0B034}">
      <dsp:nvSpPr>
        <dsp:cNvPr id="0" name=""/>
        <dsp:cNvSpPr/>
      </dsp:nvSpPr>
      <dsp:spPr>
        <a:xfrm>
          <a:off x="4018482" y="2577195"/>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Überleiten ZVK</a:t>
          </a:r>
          <a:endParaRPr lang="de-DE" sz="1200" kern="1200" dirty="0"/>
        </a:p>
      </dsp:txBody>
      <dsp:txXfrm>
        <a:off x="4040254" y="2598967"/>
        <a:ext cx="1145825" cy="699812"/>
      </dsp:txXfrm>
    </dsp:sp>
    <dsp:sp modelId="{D1C3C1E9-CBE1-4B2D-B163-1E919CCDCE0A}">
      <dsp:nvSpPr>
        <dsp:cNvPr id="0" name=""/>
        <dsp:cNvSpPr/>
      </dsp:nvSpPr>
      <dsp:spPr>
        <a:xfrm>
          <a:off x="3869811" y="1462161"/>
          <a:ext cx="148671" cy="2415907"/>
        </a:xfrm>
        <a:custGeom>
          <a:avLst/>
          <a:gdLst/>
          <a:ahLst/>
          <a:cxnLst/>
          <a:rect l="0" t="0" r="0" b="0"/>
          <a:pathLst>
            <a:path>
              <a:moveTo>
                <a:pt x="0" y="0"/>
              </a:moveTo>
              <a:lnTo>
                <a:pt x="0" y="2415907"/>
              </a:lnTo>
              <a:lnTo>
                <a:pt x="148671" y="2415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D2030-4A12-44E9-9ED5-C29D2C36ACEF}">
      <dsp:nvSpPr>
        <dsp:cNvPr id="0" name=""/>
        <dsp:cNvSpPr/>
      </dsp:nvSpPr>
      <dsp:spPr>
        <a:xfrm>
          <a:off x="4018482" y="350639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Mahnung Kindergartenbeiträge</a:t>
          </a:r>
          <a:endParaRPr lang="de-DE" sz="1200" kern="1200" dirty="0"/>
        </a:p>
      </dsp:txBody>
      <dsp:txXfrm>
        <a:off x="4040254" y="3528162"/>
        <a:ext cx="1145825" cy="699812"/>
      </dsp:txXfrm>
    </dsp:sp>
    <dsp:sp modelId="{F12FC1C4-8B3D-4F5C-B0BE-30448C729B3C}">
      <dsp:nvSpPr>
        <dsp:cNvPr id="0" name=""/>
        <dsp:cNvSpPr/>
      </dsp:nvSpPr>
      <dsp:spPr>
        <a:xfrm>
          <a:off x="5579530" y="718805"/>
          <a:ext cx="1486712" cy="743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smtClean="0"/>
            <a:t>Sperren</a:t>
          </a:r>
          <a:endParaRPr lang="de-DE" sz="2000" kern="1200" dirty="0"/>
        </a:p>
      </dsp:txBody>
      <dsp:txXfrm>
        <a:off x="5601302" y="740577"/>
        <a:ext cx="1443168" cy="699812"/>
      </dsp:txXfrm>
    </dsp:sp>
    <dsp:sp modelId="{1A3EB389-ACF0-495D-B7C8-615A7EFB3933}">
      <dsp:nvSpPr>
        <dsp:cNvPr id="0" name=""/>
        <dsp:cNvSpPr/>
      </dsp:nvSpPr>
      <dsp:spPr>
        <a:xfrm>
          <a:off x="5728201" y="1462161"/>
          <a:ext cx="148671" cy="557517"/>
        </a:xfrm>
        <a:custGeom>
          <a:avLst/>
          <a:gdLst/>
          <a:ahLst/>
          <a:cxnLst/>
          <a:rect l="0" t="0" r="0" b="0"/>
          <a:pathLst>
            <a:path>
              <a:moveTo>
                <a:pt x="0" y="0"/>
              </a:moveTo>
              <a:lnTo>
                <a:pt x="0" y="557517"/>
              </a:lnTo>
              <a:lnTo>
                <a:pt x="148671" y="557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ED014-4348-4036-A420-66CD2A8A91DE}">
      <dsp:nvSpPr>
        <dsp:cNvPr id="0" name=""/>
        <dsp:cNvSpPr/>
      </dsp:nvSpPr>
      <dsp:spPr>
        <a:xfrm>
          <a:off x="5876872" y="164800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Sperrkennzeichen in Meldedaten</a:t>
          </a:r>
          <a:endParaRPr lang="de-DE" sz="1200" kern="1200" dirty="0"/>
        </a:p>
      </dsp:txBody>
      <dsp:txXfrm>
        <a:off x="5898644" y="1669772"/>
        <a:ext cx="1145825" cy="699812"/>
      </dsp:txXfrm>
    </dsp:sp>
    <dsp:sp modelId="{F16D6F5F-D2E9-472C-8910-06E9534A6E51}">
      <dsp:nvSpPr>
        <dsp:cNvPr id="0" name=""/>
        <dsp:cNvSpPr/>
      </dsp:nvSpPr>
      <dsp:spPr>
        <a:xfrm>
          <a:off x="5728201" y="1462161"/>
          <a:ext cx="148671" cy="1486712"/>
        </a:xfrm>
        <a:custGeom>
          <a:avLst/>
          <a:gdLst/>
          <a:ahLst/>
          <a:cxnLst/>
          <a:rect l="0" t="0" r="0" b="0"/>
          <a:pathLst>
            <a:path>
              <a:moveTo>
                <a:pt x="0" y="0"/>
              </a:moveTo>
              <a:lnTo>
                <a:pt x="0" y="1486712"/>
              </a:lnTo>
              <a:lnTo>
                <a:pt x="148671" y="1486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90DCB-DFB9-4BDA-A5D3-FD559236760E}">
      <dsp:nvSpPr>
        <dsp:cNvPr id="0" name=""/>
        <dsp:cNvSpPr/>
      </dsp:nvSpPr>
      <dsp:spPr>
        <a:xfrm>
          <a:off x="5876872" y="2577195"/>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Einschließen von Dokumenten</a:t>
          </a:r>
          <a:endParaRPr lang="de-DE" sz="1200" kern="1200" dirty="0"/>
        </a:p>
      </dsp:txBody>
      <dsp:txXfrm>
        <a:off x="5898644" y="2598967"/>
        <a:ext cx="1145825" cy="699812"/>
      </dsp:txXfrm>
    </dsp:sp>
    <dsp:sp modelId="{906A4FF6-57B4-4FF6-9B01-6CC3F4801F77}">
      <dsp:nvSpPr>
        <dsp:cNvPr id="0" name=""/>
        <dsp:cNvSpPr/>
      </dsp:nvSpPr>
      <dsp:spPr>
        <a:xfrm>
          <a:off x="5728201" y="1462161"/>
          <a:ext cx="148671" cy="2415907"/>
        </a:xfrm>
        <a:custGeom>
          <a:avLst/>
          <a:gdLst/>
          <a:ahLst/>
          <a:cxnLst/>
          <a:rect l="0" t="0" r="0" b="0"/>
          <a:pathLst>
            <a:path>
              <a:moveTo>
                <a:pt x="0" y="0"/>
              </a:moveTo>
              <a:lnTo>
                <a:pt x="0" y="2415907"/>
              </a:lnTo>
              <a:lnTo>
                <a:pt x="148671" y="2415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95B93-FC72-446F-8B6C-EC657314CE27}">
      <dsp:nvSpPr>
        <dsp:cNvPr id="0" name=""/>
        <dsp:cNvSpPr/>
      </dsp:nvSpPr>
      <dsp:spPr>
        <a:xfrm>
          <a:off x="5876872" y="350639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smtClean="0"/>
            <a:t>Zugriffsberechtigungen</a:t>
          </a:r>
          <a:endParaRPr lang="de-DE" sz="1200" kern="1200" dirty="0"/>
        </a:p>
      </dsp:txBody>
      <dsp:txXfrm>
        <a:off x="5898644" y="3528162"/>
        <a:ext cx="1145825" cy="699812"/>
      </dsp:txXfrm>
    </dsp:sp>
    <dsp:sp modelId="{9AFDAE43-1463-4EDA-A25A-63B8BC9C585D}">
      <dsp:nvSpPr>
        <dsp:cNvPr id="0" name=""/>
        <dsp:cNvSpPr/>
      </dsp:nvSpPr>
      <dsp:spPr>
        <a:xfrm>
          <a:off x="7437920" y="718805"/>
          <a:ext cx="1486712" cy="7433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smtClean="0"/>
            <a:t>Löschen</a:t>
          </a:r>
          <a:endParaRPr lang="de-DE" sz="2000" kern="1200" dirty="0"/>
        </a:p>
      </dsp:txBody>
      <dsp:txXfrm>
        <a:off x="7459692" y="740577"/>
        <a:ext cx="1443168" cy="699812"/>
      </dsp:txXfrm>
    </dsp:sp>
    <dsp:sp modelId="{9B2A048F-AE5A-40FD-9443-F3D052123A30}">
      <dsp:nvSpPr>
        <dsp:cNvPr id="0" name=""/>
        <dsp:cNvSpPr/>
      </dsp:nvSpPr>
      <dsp:spPr>
        <a:xfrm>
          <a:off x="7586591" y="1462161"/>
          <a:ext cx="148671" cy="557517"/>
        </a:xfrm>
        <a:custGeom>
          <a:avLst/>
          <a:gdLst/>
          <a:ahLst/>
          <a:cxnLst/>
          <a:rect l="0" t="0" r="0" b="0"/>
          <a:pathLst>
            <a:path>
              <a:moveTo>
                <a:pt x="0" y="0"/>
              </a:moveTo>
              <a:lnTo>
                <a:pt x="0" y="557517"/>
              </a:lnTo>
              <a:lnTo>
                <a:pt x="148671" y="5575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A5206-71F7-4D2E-BF1D-AD758DC7DA38}">
      <dsp:nvSpPr>
        <dsp:cNvPr id="0" name=""/>
        <dsp:cNvSpPr/>
      </dsp:nvSpPr>
      <dsp:spPr>
        <a:xfrm>
          <a:off x="7735262" y="164800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Zerstören von Datenträger</a:t>
          </a:r>
          <a:endParaRPr lang="de-DE" sz="1200" kern="1200" dirty="0"/>
        </a:p>
      </dsp:txBody>
      <dsp:txXfrm>
        <a:off x="7757034" y="1669772"/>
        <a:ext cx="1145825" cy="699812"/>
      </dsp:txXfrm>
    </dsp:sp>
    <dsp:sp modelId="{79801481-22E1-4CEE-B689-7C895C381BEF}">
      <dsp:nvSpPr>
        <dsp:cNvPr id="0" name=""/>
        <dsp:cNvSpPr/>
      </dsp:nvSpPr>
      <dsp:spPr>
        <a:xfrm>
          <a:off x="7586591" y="1462161"/>
          <a:ext cx="148671" cy="1486712"/>
        </a:xfrm>
        <a:custGeom>
          <a:avLst/>
          <a:gdLst/>
          <a:ahLst/>
          <a:cxnLst/>
          <a:rect l="0" t="0" r="0" b="0"/>
          <a:pathLst>
            <a:path>
              <a:moveTo>
                <a:pt x="0" y="0"/>
              </a:moveTo>
              <a:lnTo>
                <a:pt x="0" y="1486712"/>
              </a:lnTo>
              <a:lnTo>
                <a:pt x="148671" y="1486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9637CC-0DEE-4FC7-9188-413565834108}">
      <dsp:nvSpPr>
        <dsp:cNvPr id="0" name=""/>
        <dsp:cNvSpPr/>
      </dsp:nvSpPr>
      <dsp:spPr>
        <a:xfrm>
          <a:off x="7735262" y="2577195"/>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Shreddern von Papierdokumenten</a:t>
          </a:r>
          <a:endParaRPr lang="de-DE" sz="1200" kern="1200" dirty="0"/>
        </a:p>
      </dsp:txBody>
      <dsp:txXfrm>
        <a:off x="7757034" y="2598967"/>
        <a:ext cx="1145825" cy="699812"/>
      </dsp:txXfrm>
    </dsp:sp>
    <dsp:sp modelId="{5BAAF101-51F6-4B45-8064-65CA25F7B570}">
      <dsp:nvSpPr>
        <dsp:cNvPr id="0" name=""/>
        <dsp:cNvSpPr/>
      </dsp:nvSpPr>
      <dsp:spPr>
        <a:xfrm>
          <a:off x="7586591" y="1462161"/>
          <a:ext cx="148671" cy="2415907"/>
        </a:xfrm>
        <a:custGeom>
          <a:avLst/>
          <a:gdLst/>
          <a:ahLst/>
          <a:cxnLst/>
          <a:rect l="0" t="0" r="0" b="0"/>
          <a:pathLst>
            <a:path>
              <a:moveTo>
                <a:pt x="0" y="0"/>
              </a:moveTo>
              <a:lnTo>
                <a:pt x="0" y="2415907"/>
              </a:lnTo>
              <a:lnTo>
                <a:pt x="148671" y="24159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76307-BD78-4AEA-94E8-059FD292BA40}">
      <dsp:nvSpPr>
        <dsp:cNvPr id="0" name=""/>
        <dsp:cNvSpPr/>
      </dsp:nvSpPr>
      <dsp:spPr>
        <a:xfrm>
          <a:off x="7735262" y="3506390"/>
          <a:ext cx="1189369" cy="743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de-DE" sz="1200" kern="1200" dirty="0" smtClean="0"/>
            <a:t>Aufbewahrungsfristen</a:t>
          </a:r>
          <a:endParaRPr lang="de-DE" sz="1200" kern="1200" dirty="0"/>
        </a:p>
      </dsp:txBody>
      <dsp:txXfrm>
        <a:off x="7757034" y="3528162"/>
        <a:ext cx="1145825" cy="6998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7E12A-B481-40A3-BE48-7858CDEBD8FA}">
      <dsp:nvSpPr>
        <dsp:cNvPr id="0" name=""/>
        <dsp:cNvSpPr/>
      </dsp:nvSpPr>
      <dsp:spPr>
        <a:xfrm>
          <a:off x="3320923" y="348"/>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Aufgabenerfüllung</a:t>
          </a:r>
          <a:endParaRPr lang="de-DE" sz="1400" kern="1200" dirty="0"/>
        </a:p>
      </dsp:txBody>
      <dsp:txXfrm>
        <a:off x="3358627" y="38052"/>
        <a:ext cx="1851696" cy="696969"/>
      </dsp:txXfrm>
    </dsp:sp>
    <dsp:sp modelId="{E968F887-0DAA-4734-A2B5-1C04C1D94C29}">
      <dsp:nvSpPr>
        <dsp:cNvPr id="0" name=""/>
        <dsp:cNvSpPr/>
      </dsp:nvSpPr>
      <dsp:spPr>
        <a:xfrm>
          <a:off x="2077454" y="386536"/>
          <a:ext cx="4414042" cy="4414042"/>
        </a:xfrm>
        <a:custGeom>
          <a:avLst/>
          <a:gdLst/>
          <a:ahLst/>
          <a:cxnLst/>
          <a:rect l="0" t="0" r="0" b="0"/>
          <a:pathLst>
            <a:path>
              <a:moveTo>
                <a:pt x="3174422" y="223318"/>
              </a:moveTo>
              <a:arcTo wR="2207021" hR="2207021" stAng="17759839" swAng="6544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BBD4AE-2019-4A18-8A68-70781A19185C}">
      <dsp:nvSpPr>
        <dsp:cNvPr id="0" name=""/>
        <dsp:cNvSpPr/>
      </dsp:nvSpPr>
      <dsp:spPr>
        <a:xfrm>
          <a:off x="5046442" y="831314"/>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Gesetze</a:t>
          </a:r>
          <a:endParaRPr lang="de-DE" sz="1400" kern="1200" dirty="0"/>
        </a:p>
      </dsp:txBody>
      <dsp:txXfrm>
        <a:off x="5084146" y="869018"/>
        <a:ext cx="1851696" cy="696969"/>
      </dsp:txXfrm>
    </dsp:sp>
    <dsp:sp modelId="{F241BF7A-0244-49D6-9511-0743F87CFF29}">
      <dsp:nvSpPr>
        <dsp:cNvPr id="0" name=""/>
        <dsp:cNvSpPr/>
      </dsp:nvSpPr>
      <dsp:spPr>
        <a:xfrm>
          <a:off x="2077454" y="386536"/>
          <a:ext cx="4414042" cy="4414042"/>
        </a:xfrm>
        <a:custGeom>
          <a:avLst/>
          <a:gdLst/>
          <a:ahLst/>
          <a:cxnLst/>
          <a:rect l="0" t="0" r="0" b="0"/>
          <a:pathLst>
            <a:path>
              <a:moveTo>
                <a:pt x="4184603" y="1227169"/>
              </a:moveTo>
              <a:arcTo wR="2207021" hR="2207021" stAng="20018552" swAng="17275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484F5A-138F-4B90-A909-90B4C1A65DFB}">
      <dsp:nvSpPr>
        <dsp:cNvPr id="0" name=""/>
        <dsp:cNvSpPr/>
      </dsp:nvSpPr>
      <dsp:spPr>
        <a:xfrm>
          <a:off x="5472609" y="2698477"/>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Dienstvereinbarungen</a:t>
          </a:r>
          <a:endParaRPr lang="de-DE" sz="1400" kern="1200" dirty="0"/>
        </a:p>
      </dsp:txBody>
      <dsp:txXfrm>
        <a:off x="5510313" y="2736181"/>
        <a:ext cx="1851696" cy="696969"/>
      </dsp:txXfrm>
    </dsp:sp>
    <dsp:sp modelId="{DF67742D-1C6F-4BE5-91EA-7F1C7FCA84CE}">
      <dsp:nvSpPr>
        <dsp:cNvPr id="0" name=""/>
        <dsp:cNvSpPr/>
      </dsp:nvSpPr>
      <dsp:spPr>
        <a:xfrm>
          <a:off x="2077454" y="386536"/>
          <a:ext cx="4414042" cy="4414042"/>
        </a:xfrm>
        <a:custGeom>
          <a:avLst/>
          <a:gdLst/>
          <a:ahLst/>
          <a:cxnLst/>
          <a:rect l="0" t="0" r="0" b="0"/>
          <a:pathLst>
            <a:path>
              <a:moveTo>
                <a:pt x="4228651" y="3092430"/>
              </a:moveTo>
              <a:arcTo wR="2207021" hR="2207021" stAng="1419113" swAng="1360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571A1A-D011-413F-9071-C57B651DEDD7}">
      <dsp:nvSpPr>
        <dsp:cNvPr id="0" name=""/>
        <dsp:cNvSpPr/>
      </dsp:nvSpPr>
      <dsp:spPr>
        <a:xfrm>
          <a:off x="4278514" y="4195826"/>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Berechtigtes Interesse</a:t>
          </a:r>
          <a:endParaRPr lang="de-DE" sz="1400" kern="1200" dirty="0"/>
        </a:p>
      </dsp:txBody>
      <dsp:txXfrm>
        <a:off x="4316218" y="4233530"/>
        <a:ext cx="1851696" cy="696969"/>
      </dsp:txXfrm>
    </dsp:sp>
    <dsp:sp modelId="{ED8330CB-8A5E-47D6-8EA7-08E05EDC730A}">
      <dsp:nvSpPr>
        <dsp:cNvPr id="0" name=""/>
        <dsp:cNvSpPr/>
      </dsp:nvSpPr>
      <dsp:spPr>
        <a:xfrm>
          <a:off x="2077454" y="4800562"/>
          <a:ext cx="4414042" cy="4414042"/>
        </a:xfrm>
        <a:custGeom>
          <a:avLst/>
          <a:gdLst/>
          <a:ahLst/>
          <a:cxnLst/>
          <a:rect l="0" t="0" r="0" b="0"/>
          <a:pathLst>
            <a:path>
              <a:moveTo>
                <a:pt x="2201178" y="7"/>
              </a:moveTo>
              <a:arcTo wR="2207021" hR="2207021" stAng="16190899" swAng="182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71C8A4-BF35-4A14-A35B-84D51C319B58}">
      <dsp:nvSpPr>
        <dsp:cNvPr id="0" name=""/>
        <dsp:cNvSpPr/>
      </dsp:nvSpPr>
      <dsp:spPr>
        <a:xfrm>
          <a:off x="2363333" y="4195826"/>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Vertrag/Vorvertrag</a:t>
          </a:r>
          <a:endParaRPr lang="de-DE" sz="1400" kern="1200" dirty="0"/>
        </a:p>
      </dsp:txBody>
      <dsp:txXfrm>
        <a:off x="2401037" y="4233530"/>
        <a:ext cx="1851696" cy="696969"/>
      </dsp:txXfrm>
    </dsp:sp>
    <dsp:sp modelId="{B276A697-7AB6-4158-9FE9-F44C107BFDD1}">
      <dsp:nvSpPr>
        <dsp:cNvPr id="0" name=""/>
        <dsp:cNvSpPr/>
      </dsp:nvSpPr>
      <dsp:spPr>
        <a:xfrm>
          <a:off x="2077454" y="386536"/>
          <a:ext cx="4414042" cy="4414042"/>
        </a:xfrm>
        <a:custGeom>
          <a:avLst/>
          <a:gdLst/>
          <a:ahLst/>
          <a:cxnLst/>
          <a:rect l="0" t="0" r="0" b="0"/>
          <a:pathLst>
            <a:path>
              <a:moveTo>
                <a:pt x="682822" y="3803191"/>
              </a:moveTo>
              <a:arcTo wR="2207021" hR="2207021" stAng="8020722" swAng="1360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F27F7E-144E-4BDC-B991-88051C22E4E8}">
      <dsp:nvSpPr>
        <dsp:cNvPr id="0" name=""/>
        <dsp:cNvSpPr/>
      </dsp:nvSpPr>
      <dsp:spPr>
        <a:xfrm>
          <a:off x="1169237" y="2698477"/>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Einwilligung</a:t>
          </a:r>
          <a:endParaRPr lang="de-DE" sz="1400" kern="1200" dirty="0"/>
        </a:p>
      </dsp:txBody>
      <dsp:txXfrm>
        <a:off x="1206941" y="2736181"/>
        <a:ext cx="1851696" cy="696969"/>
      </dsp:txXfrm>
    </dsp:sp>
    <dsp:sp modelId="{3E021BA7-48D3-474D-98EE-57752C5E922F}">
      <dsp:nvSpPr>
        <dsp:cNvPr id="0" name=""/>
        <dsp:cNvSpPr/>
      </dsp:nvSpPr>
      <dsp:spPr>
        <a:xfrm>
          <a:off x="2077454" y="386536"/>
          <a:ext cx="4414042" cy="4414042"/>
        </a:xfrm>
        <a:custGeom>
          <a:avLst/>
          <a:gdLst/>
          <a:ahLst/>
          <a:cxnLst/>
          <a:rect l="0" t="0" r="0" b="0"/>
          <a:pathLst>
            <a:path>
              <a:moveTo>
                <a:pt x="1991" y="2300761"/>
              </a:moveTo>
              <a:arcTo wR="2207021" hR="2207021" stAng="10653942" swAng="17275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D3FA77-DE9F-4029-AB1D-24356A72446E}">
      <dsp:nvSpPr>
        <dsp:cNvPr id="0" name=""/>
        <dsp:cNvSpPr/>
      </dsp:nvSpPr>
      <dsp:spPr>
        <a:xfrm>
          <a:off x="1595405" y="831314"/>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Notstand</a:t>
          </a:r>
          <a:endParaRPr lang="de-DE" sz="1400" kern="1200" dirty="0"/>
        </a:p>
      </dsp:txBody>
      <dsp:txXfrm>
        <a:off x="1633109" y="869018"/>
        <a:ext cx="1851696" cy="696969"/>
      </dsp:txXfrm>
    </dsp:sp>
    <dsp:sp modelId="{0D58E620-D659-4902-9C2C-C8D431C16DEF}">
      <dsp:nvSpPr>
        <dsp:cNvPr id="0" name=""/>
        <dsp:cNvSpPr/>
      </dsp:nvSpPr>
      <dsp:spPr>
        <a:xfrm>
          <a:off x="2077454" y="386536"/>
          <a:ext cx="4414042" cy="4414042"/>
        </a:xfrm>
        <a:custGeom>
          <a:avLst/>
          <a:gdLst/>
          <a:ahLst/>
          <a:cxnLst/>
          <a:rect l="0" t="0" r="0" b="0"/>
          <a:pathLst>
            <a:path>
              <a:moveTo>
                <a:pt x="881743" y="442203"/>
              </a:moveTo>
              <a:arcTo wR="2207021" hR="2207021" stAng="13985731" swAng="6544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Aufbauorganisation Datenschutz</a:t>
          </a:r>
          <a:endParaRPr lang="de-DE" sz="3600" kern="1200" dirty="0"/>
        </a:p>
      </dsp:txBody>
      <dsp:txXfrm>
        <a:off x="0" y="72"/>
        <a:ext cx="6474450" cy="30400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DDEF-E9DE-40A2-8B4F-13F4DF7B2359}">
      <dsp:nvSpPr>
        <dsp:cNvPr id="0" name=""/>
        <dsp:cNvSpPr/>
      </dsp:nvSpPr>
      <dsp:spPr>
        <a:xfrm>
          <a:off x="-4707168" y="-721561"/>
          <a:ext cx="5606853" cy="5606853"/>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3ED0-4558-4FCC-89CA-0A626770D62E}">
      <dsp:nvSpPr>
        <dsp:cNvPr id="0" name=""/>
        <dsp:cNvSpPr/>
      </dsp:nvSpPr>
      <dsp:spPr>
        <a:xfrm>
          <a:off x="393753" y="260149"/>
          <a:ext cx="529734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t>Bestellung Datenschutzbeauftragter</a:t>
          </a:r>
          <a:endParaRPr lang="de-DE" sz="1900" kern="1200" dirty="0"/>
        </a:p>
      </dsp:txBody>
      <dsp:txXfrm>
        <a:off x="393753" y="260149"/>
        <a:ext cx="5297349" cy="520632"/>
      </dsp:txXfrm>
    </dsp:sp>
    <dsp:sp modelId="{3244CBD3-67DF-43DB-B44F-652260119EC4}">
      <dsp:nvSpPr>
        <dsp:cNvPr id="0" name=""/>
        <dsp:cNvSpPr/>
      </dsp:nvSpPr>
      <dsp:spPr>
        <a:xfrm>
          <a:off x="68358" y="195070"/>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EF932-EBAD-4DA7-BA44-8819D1703296}">
      <dsp:nvSpPr>
        <dsp:cNvPr id="0" name=""/>
        <dsp:cNvSpPr/>
      </dsp:nvSpPr>
      <dsp:spPr>
        <a:xfrm>
          <a:off x="766824" y="1040849"/>
          <a:ext cx="492427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t>Verzeichnis v. Verarbeitungstätigkeiten</a:t>
          </a:r>
          <a:endParaRPr lang="de-DE" sz="1900" kern="1200" dirty="0"/>
        </a:p>
      </dsp:txBody>
      <dsp:txXfrm>
        <a:off x="766824" y="1040849"/>
        <a:ext cx="4924279" cy="520632"/>
      </dsp:txXfrm>
    </dsp:sp>
    <dsp:sp modelId="{E665FA9F-780A-4BD4-BDFC-E677E04EEB0C}">
      <dsp:nvSpPr>
        <dsp:cNvPr id="0" name=""/>
        <dsp:cNvSpPr/>
      </dsp:nvSpPr>
      <dsp:spPr>
        <a:xfrm>
          <a:off x="441428" y="975770"/>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18954-ABF4-4458-A7A3-37CB5E5255E7}">
      <dsp:nvSpPr>
        <dsp:cNvPr id="0" name=""/>
        <dsp:cNvSpPr/>
      </dsp:nvSpPr>
      <dsp:spPr>
        <a:xfrm>
          <a:off x="881326" y="1821548"/>
          <a:ext cx="4809776"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t>Schulung der Mitarbeiter</a:t>
          </a:r>
          <a:endParaRPr lang="de-DE" sz="1900" kern="1200" dirty="0"/>
        </a:p>
      </dsp:txBody>
      <dsp:txXfrm>
        <a:off x="881326" y="1821548"/>
        <a:ext cx="4809776" cy="520632"/>
      </dsp:txXfrm>
    </dsp:sp>
    <dsp:sp modelId="{D3DB1DF2-7B4A-4214-92D7-A6B2847B08B2}">
      <dsp:nvSpPr>
        <dsp:cNvPr id="0" name=""/>
        <dsp:cNvSpPr/>
      </dsp:nvSpPr>
      <dsp:spPr>
        <a:xfrm>
          <a:off x="555931" y="1756469"/>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296F2-818C-4EE7-8B31-427B4BBD6A8B}">
      <dsp:nvSpPr>
        <dsp:cNvPr id="0" name=""/>
        <dsp:cNvSpPr/>
      </dsp:nvSpPr>
      <dsp:spPr>
        <a:xfrm>
          <a:off x="766824" y="2602247"/>
          <a:ext cx="492427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t>Verpflichtungen auf das Datengeheimnis</a:t>
          </a:r>
          <a:endParaRPr lang="de-DE" sz="1900" kern="1200" dirty="0"/>
        </a:p>
      </dsp:txBody>
      <dsp:txXfrm>
        <a:off x="766824" y="2602247"/>
        <a:ext cx="4924279" cy="520632"/>
      </dsp:txXfrm>
    </dsp:sp>
    <dsp:sp modelId="{2A115FDB-F4FB-4FE0-B43C-66C262593B0B}">
      <dsp:nvSpPr>
        <dsp:cNvPr id="0" name=""/>
        <dsp:cNvSpPr/>
      </dsp:nvSpPr>
      <dsp:spPr>
        <a:xfrm>
          <a:off x="441428" y="2537168"/>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703B9-4794-41EB-8FB7-7A266E64E192}">
      <dsp:nvSpPr>
        <dsp:cNvPr id="0" name=""/>
        <dsp:cNvSpPr/>
      </dsp:nvSpPr>
      <dsp:spPr>
        <a:xfrm>
          <a:off x="393753" y="3382947"/>
          <a:ext cx="529734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48260" rIns="48260" bIns="48260" numCol="1" spcCol="1270" anchor="ctr" anchorCtr="0">
          <a:noAutofit/>
        </a:bodyPr>
        <a:lstStyle/>
        <a:p>
          <a:pPr lvl="0" algn="l" defTabSz="844550">
            <a:lnSpc>
              <a:spcPct val="90000"/>
            </a:lnSpc>
            <a:spcBef>
              <a:spcPct val="0"/>
            </a:spcBef>
            <a:spcAft>
              <a:spcPct val="35000"/>
            </a:spcAft>
          </a:pPr>
          <a:r>
            <a:rPr lang="de-DE" sz="1900" kern="1200" dirty="0" smtClean="0"/>
            <a:t>Auftragsverarbeitungsverträge </a:t>
          </a:r>
          <a:endParaRPr lang="de-DE" sz="1900" kern="1200" dirty="0"/>
        </a:p>
      </dsp:txBody>
      <dsp:txXfrm>
        <a:off x="393753" y="3382947"/>
        <a:ext cx="5297349" cy="520632"/>
      </dsp:txXfrm>
    </dsp:sp>
    <dsp:sp modelId="{ED4C4DF0-A46E-433C-84A9-8C954EE5C764}">
      <dsp:nvSpPr>
        <dsp:cNvPr id="0" name=""/>
        <dsp:cNvSpPr/>
      </dsp:nvSpPr>
      <dsp:spPr>
        <a:xfrm>
          <a:off x="68358" y="3317868"/>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DDEF-E9DE-40A2-8B4F-13F4DF7B2359}">
      <dsp:nvSpPr>
        <dsp:cNvPr id="0" name=""/>
        <dsp:cNvSpPr/>
      </dsp:nvSpPr>
      <dsp:spPr>
        <a:xfrm>
          <a:off x="-4707168" y="-721561"/>
          <a:ext cx="5606853" cy="5606853"/>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3ED0-4558-4FCC-89CA-0A626770D62E}">
      <dsp:nvSpPr>
        <dsp:cNvPr id="0" name=""/>
        <dsp:cNvSpPr/>
      </dsp:nvSpPr>
      <dsp:spPr>
        <a:xfrm>
          <a:off x="393753" y="260149"/>
          <a:ext cx="529734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53340" rIns="53340" bIns="53340" numCol="1" spcCol="1270" anchor="ctr" anchorCtr="0">
          <a:noAutofit/>
        </a:bodyPr>
        <a:lstStyle/>
        <a:p>
          <a:pPr lvl="0" algn="l" defTabSz="933450">
            <a:lnSpc>
              <a:spcPct val="90000"/>
            </a:lnSpc>
            <a:spcBef>
              <a:spcPct val="0"/>
            </a:spcBef>
            <a:spcAft>
              <a:spcPct val="35000"/>
            </a:spcAft>
          </a:pPr>
          <a:r>
            <a:rPr lang="de-DE" sz="2100" kern="1200" dirty="0" smtClean="0"/>
            <a:t>Datenschutzerklärung Website	</a:t>
          </a:r>
          <a:endParaRPr lang="de-DE" sz="2100" kern="1200" dirty="0"/>
        </a:p>
      </dsp:txBody>
      <dsp:txXfrm>
        <a:off x="393753" y="260149"/>
        <a:ext cx="5297349" cy="520632"/>
      </dsp:txXfrm>
    </dsp:sp>
    <dsp:sp modelId="{3244CBD3-67DF-43DB-B44F-652260119EC4}">
      <dsp:nvSpPr>
        <dsp:cNvPr id="0" name=""/>
        <dsp:cNvSpPr/>
      </dsp:nvSpPr>
      <dsp:spPr>
        <a:xfrm>
          <a:off x="68358" y="195070"/>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EF932-EBAD-4DA7-BA44-8819D1703296}">
      <dsp:nvSpPr>
        <dsp:cNvPr id="0" name=""/>
        <dsp:cNvSpPr/>
      </dsp:nvSpPr>
      <dsp:spPr>
        <a:xfrm>
          <a:off x="766824" y="1040849"/>
          <a:ext cx="492427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53340" rIns="53340" bIns="53340" numCol="1" spcCol="1270" anchor="ctr" anchorCtr="0">
          <a:noAutofit/>
        </a:bodyPr>
        <a:lstStyle/>
        <a:p>
          <a:pPr lvl="0" algn="l" defTabSz="933450">
            <a:lnSpc>
              <a:spcPct val="90000"/>
            </a:lnSpc>
            <a:spcBef>
              <a:spcPct val="0"/>
            </a:spcBef>
            <a:spcAft>
              <a:spcPct val="35000"/>
            </a:spcAft>
          </a:pPr>
          <a:r>
            <a:rPr lang="de-DE" sz="2100" kern="1200" dirty="0" smtClean="0"/>
            <a:t>Datenschutzhinweise an Betroffene</a:t>
          </a:r>
          <a:endParaRPr lang="de-DE" sz="2100" kern="1200" dirty="0"/>
        </a:p>
      </dsp:txBody>
      <dsp:txXfrm>
        <a:off x="766824" y="1040849"/>
        <a:ext cx="4924279" cy="520632"/>
      </dsp:txXfrm>
    </dsp:sp>
    <dsp:sp modelId="{E665FA9F-780A-4BD4-BDFC-E677E04EEB0C}">
      <dsp:nvSpPr>
        <dsp:cNvPr id="0" name=""/>
        <dsp:cNvSpPr/>
      </dsp:nvSpPr>
      <dsp:spPr>
        <a:xfrm>
          <a:off x="441428" y="975770"/>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18954-ABF4-4458-A7A3-37CB5E5255E7}">
      <dsp:nvSpPr>
        <dsp:cNvPr id="0" name=""/>
        <dsp:cNvSpPr/>
      </dsp:nvSpPr>
      <dsp:spPr>
        <a:xfrm>
          <a:off x="881326" y="1821548"/>
          <a:ext cx="4809776"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53340" rIns="53340" bIns="53340" numCol="1" spcCol="1270" anchor="ctr" anchorCtr="0">
          <a:noAutofit/>
        </a:bodyPr>
        <a:lstStyle/>
        <a:p>
          <a:pPr lvl="0" algn="l" defTabSz="933450">
            <a:lnSpc>
              <a:spcPct val="90000"/>
            </a:lnSpc>
            <a:spcBef>
              <a:spcPct val="0"/>
            </a:spcBef>
            <a:spcAft>
              <a:spcPct val="35000"/>
            </a:spcAft>
          </a:pPr>
          <a:r>
            <a:rPr lang="de-DE" sz="2100" kern="1200" dirty="0" smtClean="0"/>
            <a:t>Sicherstellung Widerruf Einwilligung</a:t>
          </a:r>
          <a:endParaRPr lang="de-DE" sz="2100" kern="1200" dirty="0"/>
        </a:p>
      </dsp:txBody>
      <dsp:txXfrm>
        <a:off x="881326" y="1821548"/>
        <a:ext cx="4809776" cy="520632"/>
      </dsp:txXfrm>
    </dsp:sp>
    <dsp:sp modelId="{D3DB1DF2-7B4A-4214-92D7-A6B2847B08B2}">
      <dsp:nvSpPr>
        <dsp:cNvPr id="0" name=""/>
        <dsp:cNvSpPr/>
      </dsp:nvSpPr>
      <dsp:spPr>
        <a:xfrm>
          <a:off x="555931" y="1756469"/>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296F2-818C-4EE7-8B31-427B4BBD6A8B}">
      <dsp:nvSpPr>
        <dsp:cNvPr id="0" name=""/>
        <dsp:cNvSpPr/>
      </dsp:nvSpPr>
      <dsp:spPr>
        <a:xfrm>
          <a:off x="766824" y="2602247"/>
          <a:ext cx="492427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53340" rIns="53340" bIns="53340" numCol="1" spcCol="1270" anchor="ctr" anchorCtr="0">
          <a:noAutofit/>
        </a:bodyPr>
        <a:lstStyle/>
        <a:p>
          <a:pPr lvl="0" algn="l" defTabSz="933450">
            <a:lnSpc>
              <a:spcPct val="90000"/>
            </a:lnSpc>
            <a:spcBef>
              <a:spcPct val="0"/>
            </a:spcBef>
            <a:spcAft>
              <a:spcPct val="35000"/>
            </a:spcAft>
          </a:pPr>
          <a:r>
            <a:rPr lang="de-DE" sz="2100" kern="1200" dirty="0" smtClean="0"/>
            <a:t>Sicherstellung der Auskunftspflicht</a:t>
          </a:r>
          <a:endParaRPr lang="de-DE" sz="2100" kern="1200" dirty="0"/>
        </a:p>
      </dsp:txBody>
      <dsp:txXfrm>
        <a:off x="766824" y="2602247"/>
        <a:ext cx="4924279" cy="520632"/>
      </dsp:txXfrm>
    </dsp:sp>
    <dsp:sp modelId="{2A115FDB-F4FB-4FE0-B43C-66C262593B0B}">
      <dsp:nvSpPr>
        <dsp:cNvPr id="0" name=""/>
        <dsp:cNvSpPr/>
      </dsp:nvSpPr>
      <dsp:spPr>
        <a:xfrm>
          <a:off x="441428" y="2537168"/>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703B9-4794-41EB-8FB7-7A266E64E192}">
      <dsp:nvSpPr>
        <dsp:cNvPr id="0" name=""/>
        <dsp:cNvSpPr/>
      </dsp:nvSpPr>
      <dsp:spPr>
        <a:xfrm>
          <a:off x="393753" y="3382947"/>
          <a:ext cx="529734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53340" rIns="53340" bIns="53340" numCol="1" spcCol="1270" anchor="ctr" anchorCtr="0">
          <a:noAutofit/>
        </a:bodyPr>
        <a:lstStyle/>
        <a:p>
          <a:pPr lvl="0" algn="l" defTabSz="933450">
            <a:lnSpc>
              <a:spcPct val="90000"/>
            </a:lnSpc>
            <a:spcBef>
              <a:spcPct val="0"/>
            </a:spcBef>
            <a:spcAft>
              <a:spcPct val="35000"/>
            </a:spcAft>
          </a:pPr>
          <a:r>
            <a:rPr lang="de-DE" sz="2100" kern="1200" dirty="0" smtClean="0"/>
            <a:t>Sicherstellung der Meldepflichten</a:t>
          </a:r>
          <a:endParaRPr lang="de-DE" sz="2100" kern="1200" dirty="0"/>
        </a:p>
      </dsp:txBody>
      <dsp:txXfrm>
        <a:off x="393753" y="3382947"/>
        <a:ext cx="5297349" cy="520632"/>
      </dsp:txXfrm>
    </dsp:sp>
    <dsp:sp modelId="{ED4C4DF0-A46E-433C-84A9-8C954EE5C764}">
      <dsp:nvSpPr>
        <dsp:cNvPr id="0" name=""/>
        <dsp:cNvSpPr/>
      </dsp:nvSpPr>
      <dsp:spPr>
        <a:xfrm>
          <a:off x="68358" y="3317868"/>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FDDEF-E9DE-40A2-8B4F-13F4DF7B2359}">
      <dsp:nvSpPr>
        <dsp:cNvPr id="0" name=""/>
        <dsp:cNvSpPr/>
      </dsp:nvSpPr>
      <dsp:spPr>
        <a:xfrm>
          <a:off x="-4707168" y="-721561"/>
          <a:ext cx="5606853" cy="5606853"/>
        </a:xfrm>
        <a:prstGeom prst="blockArc">
          <a:avLst>
            <a:gd name="adj1" fmla="val 18900000"/>
            <a:gd name="adj2" fmla="val 2700000"/>
            <a:gd name="adj3" fmla="val 38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33ED0-4558-4FCC-89CA-0A626770D62E}">
      <dsp:nvSpPr>
        <dsp:cNvPr id="0" name=""/>
        <dsp:cNvSpPr/>
      </dsp:nvSpPr>
      <dsp:spPr>
        <a:xfrm>
          <a:off x="393753" y="260149"/>
          <a:ext cx="529734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63500" rIns="63500" bIns="63500" numCol="1" spcCol="1270" anchor="ctr" anchorCtr="0">
          <a:noAutofit/>
        </a:bodyPr>
        <a:lstStyle/>
        <a:p>
          <a:pPr lvl="0" algn="l" defTabSz="1111250">
            <a:lnSpc>
              <a:spcPct val="90000"/>
            </a:lnSpc>
            <a:spcBef>
              <a:spcPct val="0"/>
            </a:spcBef>
            <a:spcAft>
              <a:spcPct val="35000"/>
            </a:spcAft>
          </a:pPr>
          <a:r>
            <a:rPr lang="de-DE" sz="2500" kern="1200" dirty="0" smtClean="0"/>
            <a:t>Speicher- und Löschkonzept </a:t>
          </a:r>
          <a:endParaRPr lang="de-DE" sz="2500" kern="1200" dirty="0"/>
        </a:p>
      </dsp:txBody>
      <dsp:txXfrm>
        <a:off x="393753" y="260149"/>
        <a:ext cx="5297349" cy="520632"/>
      </dsp:txXfrm>
    </dsp:sp>
    <dsp:sp modelId="{3244CBD3-67DF-43DB-B44F-652260119EC4}">
      <dsp:nvSpPr>
        <dsp:cNvPr id="0" name=""/>
        <dsp:cNvSpPr/>
      </dsp:nvSpPr>
      <dsp:spPr>
        <a:xfrm>
          <a:off x="68358" y="195070"/>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EF932-EBAD-4DA7-BA44-8819D1703296}">
      <dsp:nvSpPr>
        <dsp:cNvPr id="0" name=""/>
        <dsp:cNvSpPr/>
      </dsp:nvSpPr>
      <dsp:spPr>
        <a:xfrm>
          <a:off x="766824" y="1040849"/>
          <a:ext cx="492427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63500" rIns="63500" bIns="63500" numCol="1" spcCol="1270" anchor="ctr" anchorCtr="0">
          <a:noAutofit/>
        </a:bodyPr>
        <a:lstStyle/>
        <a:p>
          <a:pPr lvl="0" algn="l" defTabSz="1111250">
            <a:lnSpc>
              <a:spcPct val="90000"/>
            </a:lnSpc>
            <a:spcBef>
              <a:spcPct val="0"/>
            </a:spcBef>
            <a:spcAft>
              <a:spcPct val="35000"/>
            </a:spcAft>
          </a:pPr>
          <a:r>
            <a:rPr lang="de-DE" sz="2500" kern="1200" dirty="0" smtClean="0"/>
            <a:t>Berechtigungskonzept</a:t>
          </a:r>
          <a:endParaRPr lang="de-DE" sz="2500" kern="1200" dirty="0"/>
        </a:p>
      </dsp:txBody>
      <dsp:txXfrm>
        <a:off x="766824" y="1040849"/>
        <a:ext cx="4924279" cy="520632"/>
      </dsp:txXfrm>
    </dsp:sp>
    <dsp:sp modelId="{E665FA9F-780A-4BD4-BDFC-E677E04EEB0C}">
      <dsp:nvSpPr>
        <dsp:cNvPr id="0" name=""/>
        <dsp:cNvSpPr/>
      </dsp:nvSpPr>
      <dsp:spPr>
        <a:xfrm>
          <a:off x="441428" y="975770"/>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18954-ABF4-4458-A7A3-37CB5E5255E7}">
      <dsp:nvSpPr>
        <dsp:cNvPr id="0" name=""/>
        <dsp:cNvSpPr/>
      </dsp:nvSpPr>
      <dsp:spPr>
        <a:xfrm>
          <a:off x="881326" y="1821548"/>
          <a:ext cx="4809776"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63500" rIns="63500" bIns="63500" numCol="1" spcCol="1270" anchor="ctr" anchorCtr="0">
          <a:noAutofit/>
        </a:bodyPr>
        <a:lstStyle/>
        <a:p>
          <a:pPr lvl="0" algn="l" defTabSz="1111250">
            <a:lnSpc>
              <a:spcPct val="90000"/>
            </a:lnSpc>
            <a:spcBef>
              <a:spcPct val="0"/>
            </a:spcBef>
            <a:spcAft>
              <a:spcPct val="35000"/>
            </a:spcAft>
          </a:pPr>
          <a:r>
            <a:rPr lang="de-DE" sz="2500" kern="1200" dirty="0" smtClean="0"/>
            <a:t>Eingabekontrolle </a:t>
          </a:r>
          <a:endParaRPr lang="de-DE" sz="2500" kern="1200" dirty="0"/>
        </a:p>
      </dsp:txBody>
      <dsp:txXfrm>
        <a:off x="881326" y="1821548"/>
        <a:ext cx="4809776" cy="520632"/>
      </dsp:txXfrm>
    </dsp:sp>
    <dsp:sp modelId="{D3DB1DF2-7B4A-4214-92D7-A6B2847B08B2}">
      <dsp:nvSpPr>
        <dsp:cNvPr id="0" name=""/>
        <dsp:cNvSpPr/>
      </dsp:nvSpPr>
      <dsp:spPr>
        <a:xfrm>
          <a:off x="555931" y="1756469"/>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296F2-818C-4EE7-8B31-427B4BBD6A8B}">
      <dsp:nvSpPr>
        <dsp:cNvPr id="0" name=""/>
        <dsp:cNvSpPr/>
      </dsp:nvSpPr>
      <dsp:spPr>
        <a:xfrm>
          <a:off x="766824" y="2602247"/>
          <a:ext cx="492427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63500" rIns="63500" bIns="63500" numCol="1" spcCol="1270" anchor="ctr" anchorCtr="0">
          <a:noAutofit/>
        </a:bodyPr>
        <a:lstStyle/>
        <a:p>
          <a:pPr lvl="0" algn="l" defTabSz="1111250">
            <a:lnSpc>
              <a:spcPct val="90000"/>
            </a:lnSpc>
            <a:spcBef>
              <a:spcPct val="0"/>
            </a:spcBef>
            <a:spcAft>
              <a:spcPct val="35000"/>
            </a:spcAft>
          </a:pPr>
          <a:r>
            <a:rPr lang="de-DE" sz="2500" kern="1200" dirty="0" smtClean="0"/>
            <a:t>TOMs-Sicherheitsmaßnahmen</a:t>
          </a:r>
          <a:endParaRPr lang="de-DE" sz="2500" kern="1200" dirty="0"/>
        </a:p>
      </dsp:txBody>
      <dsp:txXfrm>
        <a:off x="766824" y="2602247"/>
        <a:ext cx="4924279" cy="520632"/>
      </dsp:txXfrm>
    </dsp:sp>
    <dsp:sp modelId="{2A115FDB-F4FB-4FE0-B43C-66C262593B0B}">
      <dsp:nvSpPr>
        <dsp:cNvPr id="0" name=""/>
        <dsp:cNvSpPr/>
      </dsp:nvSpPr>
      <dsp:spPr>
        <a:xfrm>
          <a:off x="441428" y="2537168"/>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6703B9-4794-41EB-8FB7-7A266E64E192}">
      <dsp:nvSpPr>
        <dsp:cNvPr id="0" name=""/>
        <dsp:cNvSpPr/>
      </dsp:nvSpPr>
      <dsp:spPr>
        <a:xfrm>
          <a:off x="393753" y="3382947"/>
          <a:ext cx="5297349" cy="520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252" tIns="63500" rIns="63500" bIns="63500" numCol="1" spcCol="1270" anchor="ctr" anchorCtr="0">
          <a:noAutofit/>
        </a:bodyPr>
        <a:lstStyle/>
        <a:p>
          <a:pPr lvl="0" algn="l" defTabSz="1111250">
            <a:lnSpc>
              <a:spcPct val="90000"/>
            </a:lnSpc>
            <a:spcBef>
              <a:spcPct val="0"/>
            </a:spcBef>
            <a:spcAft>
              <a:spcPct val="35000"/>
            </a:spcAft>
          </a:pPr>
          <a:r>
            <a:rPr lang="de-DE" sz="2500" kern="1200" dirty="0" smtClean="0"/>
            <a:t>Dokumentation Datenpannen</a:t>
          </a:r>
          <a:endParaRPr lang="de-DE" sz="2500" kern="1200" dirty="0"/>
        </a:p>
      </dsp:txBody>
      <dsp:txXfrm>
        <a:off x="393753" y="3382947"/>
        <a:ext cx="5297349" cy="520632"/>
      </dsp:txXfrm>
    </dsp:sp>
    <dsp:sp modelId="{ED4C4DF0-A46E-433C-84A9-8C954EE5C764}">
      <dsp:nvSpPr>
        <dsp:cNvPr id="0" name=""/>
        <dsp:cNvSpPr/>
      </dsp:nvSpPr>
      <dsp:spPr>
        <a:xfrm>
          <a:off x="68358" y="3317868"/>
          <a:ext cx="650790" cy="6507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Verzeichnis von Verarbeitungstätigkeiten</a:t>
          </a:r>
        </a:p>
        <a:p>
          <a:pPr lvl="0" algn="ctr" defTabSz="1600200">
            <a:lnSpc>
              <a:spcPct val="90000"/>
            </a:lnSpc>
            <a:spcBef>
              <a:spcPct val="0"/>
            </a:spcBef>
            <a:spcAft>
              <a:spcPct val="35000"/>
            </a:spcAft>
          </a:pPr>
          <a:r>
            <a:rPr lang="de-DE" sz="3600" kern="1200" dirty="0" smtClean="0"/>
            <a:t>(Muster Webseite Referat)</a:t>
          </a:r>
        </a:p>
      </dsp:txBody>
      <dsp:txXfrm>
        <a:off x="0" y="72"/>
        <a:ext cx="6474450" cy="30400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Schulung und Verpflichtung von Mitarbeiterinnen</a:t>
          </a:r>
        </a:p>
      </dsp:txBody>
      <dsp:txXfrm>
        <a:off x="0" y="72"/>
        <a:ext cx="6474450" cy="30400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Auftragsverarbeitungen</a:t>
          </a:r>
          <a:endParaRPr lang="de-DE" sz="3600" kern="1200" dirty="0"/>
        </a:p>
      </dsp:txBody>
      <dsp:txXfrm>
        <a:off x="0" y="72"/>
        <a:ext cx="6474450" cy="30400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Datenschutzhinweise / Transparenzpflichten</a:t>
          </a:r>
          <a:endParaRPr lang="de-DE" sz="3600" kern="1200" dirty="0"/>
        </a:p>
      </dsp:txBody>
      <dsp:txXfrm>
        <a:off x="0" y="72"/>
        <a:ext cx="6474450" cy="3040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Struktur des Datenschutzes in der Erzdiözese </a:t>
          </a:r>
          <a:endParaRPr lang="de-DE" sz="3600" kern="1200" dirty="0"/>
        </a:p>
      </dsp:txBody>
      <dsp:txXfrm>
        <a:off x="0" y="72"/>
        <a:ext cx="6474450" cy="304002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Auskunftsersuchen</a:t>
          </a:r>
          <a:endParaRPr lang="de-DE" sz="3600" kern="1200" dirty="0"/>
        </a:p>
      </dsp:txBody>
      <dsp:txXfrm>
        <a:off x="0" y="72"/>
        <a:ext cx="6474450" cy="30400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Technisch-organisatorischer Datenschutz</a:t>
          </a:r>
          <a:endParaRPr lang="de-DE" sz="3600" kern="1200" dirty="0"/>
        </a:p>
      </dsp:txBody>
      <dsp:txXfrm>
        <a:off x="0" y="72"/>
        <a:ext cx="6474450" cy="30400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smtClean="0"/>
            <a:t>Datenpannen</a:t>
          </a:r>
          <a:endParaRPr lang="de-DE" sz="3600" kern="1200" dirty="0"/>
        </a:p>
      </dsp:txBody>
      <dsp:txXfrm>
        <a:off x="0" y="72"/>
        <a:ext cx="6474450" cy="304002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7A562-A756-4323-B340-8D23D322F895}">
      <dsp:nvSpPr>
        <dsp:cNvPr id="0" name=""/>
        <dsp:cNvSpPr/>
      </dsp:nvSpPr>
      <dsp:spPr>
        <a:xfrm>
          <a:off x="2872444" y="532"/>
          <a:ext cx="2214836" cy="623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i="1" kern="1200" dirty="0" smtClean="0"/>
            <a:t>Information des Verantwortlichen</a:t>
          </a:r>
          <a:endParaRPr lang="de-DE" sz="1700" kern="1200" dirty="0"/>
        </a:p>
      </dsp:txBody>
      <dsp:txXfrm>
        <a:off x="2890701" y="18789"/>
        <a:ext cx="2178322" cy="586834"/>
      </dsp:txXfrm>
    </dsp:sp>
    <dsp:sp modelId="{7540DF5F-DA88-4B51-A5B1-0FD2A9CAD50B}">
      <dsp:nvSpPr>
        <dsp:cNvPr id="0" name=""/>
        <dsp:cNvSpPr/>
      </dsp:nvSpPr>
      <dsp:spPr>
        <a:xfrm rot="5400000">
          <a:off x="3862984" y="639465"/>
          <a:ext cx="233755" cy="280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5400000">
        <a:off x="3895709" y="662841"/>
        <a:ext cx="168305" cy="163629"/>
      </dsp:txXfrm>
    </dsp:sp>
    <dsp:sp modelId="{8C6D5655-23B0-4729-BDBC-E1A47296E169}">
      <dsp:nvSpPr>
        <dsp:cNvPr id="0" name=""/>
        <dsp:cNvSpPr/>
      </dsp:nvSpPr>
      <dsp:spPr>
        <a:xfrm>
          <a:off x="2872444" y="935556"/>
          <a:ext cx="2214836" cy="623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i="1" kern="1200" dirty="0" smtClean="0"/>
            <a:t>Interne Prüfung, ob Meldung erforderlich/</a:t>
          </a:r>
          <a:endParaRPr lang="de-DE" sz="1700" kern="1200" dirty="0"/>
        </a:p>
      </dsp:txBody>
      <dsp:txXfrm>
        <a:off x="2890701" y="953813"/>
        <a:ext cx="2178322" cy="586834"/>
      </dsp:txXfrm>
    </dsp:sp>
    <dsp:sp modelId="{26F907CB-0C92-41EC-B514-BAF30966E4AD}">
      <dsp:nvSpPr>
        <dsp:cNvPr id="0" name=""/>
        <dsp:cNvSpPr/>
      </dsp:nvSpPr>
      <dsp:spPr>
        <a:xfrm rot="5400000">
          <a:off x="3862984" y="1574488"/>
          <a:ext cx="233755" cy="280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5400000">
        <a:off x="3895709" y="1597864"/>
        <a:ext cx="168305" cy="163629"/>
      </dsp:txXfrm>
    </dsp:sp>
    <dsp:sp modelId="{7E251C84-741D-491E-9734-A6516CC2BEC2}">
      <dsp:nvSpPr>
        <dsp:cNvPr id="0" name=""/>
        <dsp:cNvSpPr/>
      </dsp:nvSpPr>
      <dsp:spPr>
        <a:xfrm>
          <a:off x="2872444" y="1870579"/>
          <a:ext cx="2214836" cy="623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i="1" kern="1200" smtClean="0"/>
            <a:t>Rücksprache DSB</a:t>
          </a:r>
          <a:endParaRPr lang="de-DE" sz="1700" kern="1200" dirty="0"/>
        </a:p>
      </dsp:txBody>
      <dsp:txXfrm>
        <a:off x="2890701" y="1888836"/>
        <a:ext cx="2178322" cy="586834"/>
      </dsp:txXfrm>
    </dsp:sp>
    <dsp:sp modelId="{BFFADFE8-B3CB-47CA-93F6-19096DE1F798}">
      <dsp:nvSpPr>
        <dsp:cNvPr id="0" name=""/>
        <dsp:cNvSpPr/>
      </dsp:nvSpPr>
      <dsp:spPr>
        <a:xfrm rot="5400000">
          <a:off x="3862984" y="2509512"/>
          <a:ext cx="233755" cy="280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5400000">
        <a:off x="3895709" y="2532888"/>
        <a:ext cx="168305" cy="163629"/>
      </dsp:txXfrm>
    </dsp:sp>
    <dsp:sp modelId="{0D0AC658-3977-4E32-AA5A-939EC3A329D7}">
      <dsp:nvSpPr>
        <dsp:cNvPr id="0" name=""/>
        <dsp:cNvSpPr/>
      </dsp:nvSpPr>
      <dsp:spPr>
        <a:xfrm>
          <a:off x="2872444" y="2805602"/>
          <a:ext cx="2214836" cy="623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i="1" kern="1200" dirty="0" smtClean="0"/>
            <a:t>Dokumentation des Vorgangs </a:t>
          </a:r>
          <a:endParaRPr lang="de-DE" sz="1700" kern="1200" dirty="0"/>
        </a:p>
      </dsp:txBody>
      <dsp:txXfrm>
        <a:off x="2890701" y="2823859"/>
        <a:ext cx="2178322" cy="586834"/>
      </dsp:txXfrm>
    </dsp:sp>
    <dsp:sp modelId="{3746BA1E-0653-4596-AC3C-77B82E1FEA8D}">
      <dsp:nvSpPr>
        <dsp:cNvPr id="0" name=""/>
        <dsp:cNvSpPr/>
      </dsp:nvSpPr>
      <dsp:spPr>
        <a:xfrm rot="5400000">
          <a:off x="3862984" y="3444535"/>
          <a:ext cx="233755" cy="2805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p>
      </dsp:txBody>
      <dsp:txXfrm rot="-5400000">
        <a:off x="3895709" y="3467911"/>
        <a:ext cx="168305" cy="163629"/>
      </dsp:txXfrm>
    </dsp:sp>
    <dsp:sp modelId="{EC4D0080-237F-44C4-905A-21454A8AEE4C}">
      <dsp:nvSpPr>
        <dsp:cNvPr id="0" name=""/>
        <dsp:cNvSpPr/>
      </dsp:nvSpPr>
      <dsp:spPr>
        <a:xfrm>
          <a:off x="2872444" y="3740626"/>
          <a:ext cx="2214836" cy="623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i="1" kern="1200" dirty="0" smtClean="0"/>
            <a:t>Meldung an die Datenschutzaufsicht</a:t>
          </a:r>
          <a:endParaRPr lang="de-DE" sz="1700" kern="1200" dirty="0"/>
        </a:p>
      </dsp:txBody>
      <dsp:txXfrm>
        <a:off x="2890701" y="3758883"/>
        <a:ext cx="2178322" cy="5868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Fazit</a:t>
          </a:r>
          <a:endParaRPr lang="de-DE" sz="3600" kern="1200" dirty="0"/>
        </a:p>
      </dsp:txBody>
      <dsp:txXfrm>
        <a:off x="0" y="72"/>
        <a:ext cx="6474450" cy="30400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Aktuelles Prüfgeschehen</a:t>
          </a:r>
          <a:endParaRPr lang="de-DE" sz="3600" kern="1200" dirty="0"/>
        </a:p>
      </dsp:txBody>
      <dsp:txXfrm>
        <a:off x="0" y="72"/>
        <a:ext cx="6474450" cy="3040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Das Referat Datenschutz</a:t>
          </a:r>
          <a:endParaRPr lang="de-DE" sz="3600" kern="1200" dirty="0"/>
        </a:p>
      </dsp:txBody>
      <dsp:txXfrm>
        <a:off x="0" y="72"/>
        <a:ext cx="6474450" cy="3040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2C31E-6F92-4229-AEAC-4BB4064D2987}">
      <dsp:nvSpPr>
        <dsp:cNvPr id="0" name=""/>
        <dsp:cNvSpPr/>
      </dsp:nvSpPr>
      <dsp:spPr>
        <a:xfrm>
          <a:off x="3886440" y="968435"/>
          <a:ext cx="2506734" cy="558939"/>
        </a:xfrm>
        <a:custGeom>
          <a:avLst/>
          <a:gdLst/>
          <a:ahLst/>
          <a:cxnLst/>
          <a:rect l="0" t="0" r="0" b="0"/>
          <a:pathLst>
            <a:path>
              <a:moveTo>
                <a:pt x="0" y="0"/>
              </a:moveTo>
              <a:lnTo>
                <a:pt x="0" y="333213"/>
              </a:lnTo>
              <a:lnTo>
                <a:pt x="2506734" y="333213"/>
              </a:lnTo>
              <a:lnTo>
                <a:pt x="2506734" y="558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2C7312-3FCE-426B-A015-AFC0006E7F0F}">
      <dsp:nvSpPr>
        <dsp:cNvPr id="0" name=""/>
        <dsp:cNvSpPr/>
      </dsp:nvSpPr>
      <dsp:spPr>
        <a:xfrm>
          <a:off x="3886440" y="2494769"/>
          <a:ext cx="2506734" cy="451451"/>
        </a:xfrm>
        <a:custGeom>
          <a:avLst/>
          <a:gdLst/>
          <a:ahLst/>
          <a:cxnLst/>
          <a:rect l="0" t="0" r="0" b="0"/>
          <a:pathLst>
            <a:path>
              <a:moveTo>
                <a:pt x="0" y="0"/>
              </a:moveTo>
              <a:lnTo>
                <a:pt x="0" y="225725"/>
              </a:lnTo>
              <a:lnTo>
                <a:pt x="2506734" y="225725"/>
              </a:lnTo>
              <a:lnTo>
                <a:pt x="2506734" y="451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3C2E0-1A5E-4572-A4B6-0DBD6FA0F19C}">
      <dsp:nvSpPr>
        <dsp:cNvPr id="0" name=""/>
        <dsp:cNvSpPr/>
      </dsp:nvSpPr>
      <dsp:spPr>
        <a:xfrm>
          <a:off x="3840720" y="2494769"/>
          <a:ext cx="91440" cy="451451"/>
        </a:xfrm>
        <a:custGeom>
          <a:avLst/>
          <a:gdLst/>
          <a:ahLst/>
          <a:cxnLst/>
          <a:rect l="0" t="0" r="0" b="0"/>
          <a:pathLst>
            <a:path>
              <a:moveTo>
                <a:pt x="45720" y="0"/>
              </a:moveTo>
              <a:lnTo>
                <a:pt x="45720" y="451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0A327-620B-493F-B139-F4C60D0C33A3}">
      <dsp:nvSpPr>
        <dsp:cNvPr id="0" name=""/>
        <dsp:cNvSpPr/>
      </dsp:nvSpPr>
      <dsp:spPr>
        <a:xfrm>
          <a:off x="1379705" y="2494769"/>
          <a:ext cx="2506734" cy="451451"/>
        </a:xfrm>
        <a:custGeom>
          <a:avLst/>
          <a:gdLst/>
          <a:ahLst/>
          <a:cxnLst/>
          <a:rect l="0" t="0" r="0" b="0"/>
          <a:pathLst>
            <a:path>
              <a:moveTo>
                <a:pt x="2506734" y="0"/>
              </a:moveTo>
              <a:lnTo>
                <a:pt x="2506734" y="225725"/>
              </a:lnTo>
              <a:lnTo>
                <a:pt x="0" y="225725"/>
              </a:lnTo>
              <a:lnTo>
                <a:pt x="0" y="451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44627-4659-4451-A25F-1E8770714F09}">
      <dsp:nvSpPr>
        <dsp:cNvPr id="0" name=""/>
        <dsp:cNvSpPr/>
      </dsp:nvSpPr>
      <dsp:spPr>
        <a:xfrm>
          <a:off x="3840720" y="968435"/>
          <a:ext cx="91440" cy="558939"/>
        </a:xfrm>
        <a:custGeom>
          <a:avLst/>
          <a:gdLst/>
          <a:ahLst/>
          <a:cxnLst/>
          <a:rect l="0" t="0" r="0" b="0"/>
          <a:pathLst>
            <a:path>
              <a:moveTo>
                <a:pt x="45720" y="0"/>
              </a:moveTo>
              <a:lnTo>
                <a:pt x="45720" y="558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5A252-4C1D-4B0F-A8FA-562D8A5A9760}">
      <dsp:nvSpPr>
        <dsp:cNvPr id="0" name=""/>
        <dsp:cNvSpPr/>
      </dsp:nvSpPr>
      <dsp:spPr>
        <a:xfrm>
          <a:off x="1379705" y="968435"/>
          <a:ext cx="2506734" cy="558939"/>
        </a:xfrm>
        <a:custGeom>
          <a:avLst/>
          <a:gdLst/>
          <a:ahLst/>
          <a:cxnLst/>
          <a:rect l="0" t="0" r="0" b="0"/>
          <a:pathLst>
            <a:path>
              <a:moveTo>
                <a:pt x="2506734" y="0"/>
              </a:moveTo>
              <a:lnTo>
                <a:pt x="2506734" y="333213"/>
              </a:lnTo>
              <a:lnTo>
                <a:pt x="0" y="333213"/>
              </a:lnTo>
              <a:lnTo>
                <a:pt x="0" y="5589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B93B4-1618-4CF0-B826-2C3C9DEC7084}">
      <dsp:nvSpPr>
        <dsp:cNvPr id="0" name=""/>
        <dsp:cNvSpPr/>
      </dsp:nvSpPr>
      <dsp:spPr>
        <a:xfrm>
          <a:off x="2952220" y="1039"/>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Referatsleitung</a:t>
          </a:r>
          <a:endParaRPr lang="de-DE" sz="1400" kern="1200" dirty="0"/>
        </a:p>
      </dsp:txBody>
      <dsp:txXfrm>
        <a:off x="2952220" y="1039"/>
        <a:ext cx="1868439" cy="967395"/>
      </dsp:txXfrm>
    </dsp:sp>
    <dsp:sp modelId="{D45F76EA-7E5A-4D6C-AAD8-9AF66BC0D7FF}">
      <dsp:nvSpPr>
        <dsp:cNvPr id="0" name=""/>
        <dsp:cNvSpPr/>
      </dsp:nvSpPr>
      <dsp:spPr>
        <a:xfrm>
          <a:off x="3325908" y="753458"/>
          <a:ext cx="1681595" cy="322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de-DE" sz="1600" kern="1200" dirty="0" smtClean="0"/>
            <a:t>Thomas Maier</a:t>
          </a:r>
          <a:endParaRPr lang="de-DE" sz="1600" kern="1200" dirty="0"/>
        </a:p>
      </dsp:txBody>
      <dsp:txXfrm>
        <a:off x="3325908" y="753458"/>
        <a:ext cx="1681595" cy="322465"/>
      </dsp:txXfrm>
    </dsp:sp>
    <dsp:sp modelId="{8D23D5F8-0E2E-4051-BDC2-0B8214332329}">
      <dsp:nvSpPr>
        <dsp:cNvPr id="0" name=""/>
        <dsp:cNvSpPr/>
      </dsp:nvSpPr>
      <dsp:spPr>
        <a:xfrm>
          <a:off x="445486" y="1527374"/>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Zentrale Einrichtungen</a:t>
          </a:r>
          <a:endParaRPr lang="de-DE" sz="1400" kern="1200" dirty="0"/>
        </a:p>
      </dsp:txBody>
      <dsp:txXfrm>
        <a:off x="445486" y="1527374"/>
        <a:ext cx="1868439" cy="967395"/>
      </dsp:txXfrm>
    </dsp:sp>
    <dsp:sp modelId="{E162F0E6-E66F-4AAC-994C-FE75596D28C9}">
      <dsp:nvSpPr>
        <dsp:cNvPr id="0" name=""/>
        <dsp:cNvSpPr/>
      </dsp:nvSpPr>
      <dsp:spPr>
        <a:xfrm>
          <a:off x="819174" y="2279792"/>
          <a:ext cx="1681595" cy="322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de-DE" sz="1600" kern="1200" dirty="0" smtClean="0"/>
            <a:t>Johannes Ries</a:t>
          </a:r>
          <a:endParaRPr lang="de-DE" sz="1600" kern="1200" dirty="0"/>
        </a:p>
      </dsp:txBody>
      <dsp:txXfrm>
        <a:off x="819174" y="2279792"/>
        <a:ext cx="1681595" cy="322465"/>
      </dsp:txXfrm>
    </dsp:sp>
    <dsp:sp modelId="{4E444A73-23C3-4F0F-865E-A5DA96D20913}">
      <dsp:nvSpPr>
        <dsp:cNvPr id="0" name=""/>
        <dsp:cNvSpPr/>
      </dsp:nvSpPr>
      <dsp:spPr>
        <a:xfrm>
          <a:off x="2952220" y="1527374"/>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Kirchengemeinden</a:t>
          </a:r>
          <a:endParaRPr lang="de-DE" sz="1400" kern="1200" dirty="0"/>
        </a:p>
      </dsp:txBody>
      <dsp:txXfrm>
        <a:off x="2952220" y="1527374"/>
        <a:ext cx="1868439" cy="967395"/>
      </dsp:txXfrm>
    </dsp:sp>
    <dsp:sp modelId="{2C369B23-BDC6-4DB2-8A73-1C3AB8616AC6}">
      <dsp:nvSpPr>
        <dsp:cNvPr id="0" name=""/>
        <dsp:cNvSpPr/>
      </dsp:nvSpPr>
      <dsp:spPr>
        <a:xfrm>
          <a:off x="3325908" y="2407472"/>
          <a:ext cx="1681595" cy="671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175" rIns="12700" bIns="3175" numCol="1" spcCol="1270" anchor="ctr" anchorCtr="0">
          <a:noAutofit/>
        </a:bodyPr>
        <a:lstStyle/>
        <a:p>
          <a:pPr lvl="0" algn="r" defTabSz="222250">
            <a:lnSpc>
              <a:spcPct val="90000"/>
            </a:lnSpc>
            <a:spcBef>
              <a:spcPct val="0"/>
            </a:spcBef>
            <a:spcAft>
              <a:spcPct val="35000"/>
            </a:spcAft>
          </a:pPr>
          <a:endParaRPr lang="de-DE" sz="500" kern="1200"/>
        </a:p>
      </dsp:txBody>
      <dsp:txXfrm>
        <a:off x="3325908" y="2407472"/>
        <a:ext cx="1681595" cy="67104"/>
      </dsp:txXfrm>
    </dsp:sp>
    <dsp:sp modelId="{5CFD3F55-D22B-48AA-BF22-4164E135593D}">
      <dsp:nvSpPr>
        <dsp:cNvPr id="0" name=""/>
        <dsp:cNvSpPr/>
      </dsp:nvSpPr>
      <dsp:spPr>
        <a:xfrm>
          <a:off x="445486" y="2946220"/>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Nord</a:t>
          </a:r>
          <a:endParaRPr lang="de-DE" sz="1400" kern="1200" dirty="0"/>
        </a:p>
      </dsp:txBody>
      <dsp:txXfrm>
        <a:off x="445486" y="2946220"/>
        <a:ext cx="1868439" cy="967395"/>
      </dsp:txXfrm>
    </dsp:sp>
    <dsp:sp modelId="{4FF6D557-EF24-4CDF-BDF1-7F3EA978C1C0}">
      <dsp:nvSpPr>
        <dsp:cNvPr id="0" name=""/>
        <dsp:cNvSpPr/>
      </dsp:nvSpPr>
      <dsp:spPr>
        <a:xfrm>
          <a:off x="819174" y="3558147"/>
          <a:ext cx="1681595" cy="60344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de-DE" sz="1600" kern="1200" dirty="0" smtClean="0"/>
            <a:t>Christian Weinmann</a:t>
          </a:r>
          <a:endParaRPr lang="de-DE" sz="1600" kern="1200" dirty="0"/>
        </a:p>
      </dsp:txBody>
      <dsp:txXfrm>
        <a:off x="819174" y="3558147"/>
        <a:ext cx="1681595" cy="603448"/>
      </dsp:txXfrm>
    </dsp:sp>
    <dsp:sp modelId="{90BD06D2-7CCB-4A1B-9BB7-F4530E21D2EB}">
      <dsp:nvSpPr>
        <dsp:cNvPr id="0" name=""/>
        <dsp:cNvSpPr/>
      </dsp:nvSpPr>
      <dsp:spPr>
        <a:xfrm>
          <a:off x="2952220" y="2946220"/>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Mitte</a:t>
          </a:r>
          <a:endParaRPr lang="de-DE" sz="1400" kern="1200" dirty="0"/>
        </a:p>
      </dsp:txBody>
      <dsp:txXfrm>
        <a:off x="2952220" y="2946220"/>
        <a:ext cx="1868439" cy="967395"/>
      </dsp:txXfrm>
    </dsp:sp>
    <dsp:sp modelId="{7A87CCBA-7D9F-4865-9238-9592017F05A5}">
      <dsp:nvSpPr>
        <dsp:cNvPr id="0" name=""/>
        <dsp:cNvSpPr/>
      </dsp:nvSpPr>
      <dsp:spPr>
        <a:xfrm>
          <a:off x="3325908" y="3535038"/>
          <a:ext cx="1681595" cy="6496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de-DE" sz="1600" kern="1200" dirty="0" smtClean="0"/>
            <a:t>Elisabeth Adler-</a:t>
          </a:r>
          <a:r>
            <a:rPr lang="de-DE" sz="1600" kern="1200" dirty="0" err="1" smtClean="0"/>
            <a:t>Gößmann</a:t>
          </a:r>
          <a:endParaRPr lang="de-DE" sz="1600" kern="1200" dirty="0"/>
        </a:p>
      </dsp:txBody>
      <dsp:txXfrm>
        <a:off x="3325908" y="3535038"/>
        <a:ext cx="1681595" cy="649667"/>
      </dsp:txXfrm>
    </dsp:sp>
    <dsp:sp modelId="{48D1467E-D032-4B1C-B368-FD4F7B6AC4BD}">
      <dsp:nvSpPr>
        <dsp:cNvPr id="0" name=""/>
        <dsp:cNvSpPr/>
      </dsp:nvSpPr>
      <dsp:spPr>
        <a:xfrm>
          <a:off x="5458955" y="2946220"/>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Süd/Ost</a:t>
          </a:r>
          <a:endParaRPr lang="de-DE" sz="1400" kern="1200" dirty="0"/>
        </a:p>
      </dsp:txBody>
      <dsp:txXfrm>
        <a:off x="5458955" y="2946220"/>
        <a:ext cx="1868439" cy="967395"/>
      </dsp:txXfrm>
    </dsp:sp>
    <dsp:sp modelId="{0EEE8727-A2FA-4C4D-88D8-C8222E881E7B}">
      <dsp:nvSpPr>
        <dsp:cNvPr id="0" name=""/>
        <dsp:cNvSpPr/>
      </dsp:nvSpPr>
      <dsp:spPr>
        <a:xfrm>
          <a:off x="5832643" y="3532958"/>
          <a:ext cx="1681595" cy="6538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de-DE" sz="1600" kern="1200" dirty="0" smtClean="0"/>
            <a:t>Andreas Kalinasch</a:t>
          </a:r>
          <a:endParaRPr lang="de-DE" sz="1600" kern="1200" dirty="0"/>
        </a:p>
      </dsp:txBody>
      <dsp:txXfrm>
        <a:off x="5832643" y="3532958"/>
        <a:ext cx="1681595" cy="653826"/>
      </dsp:txXfrm>
    </dsp:sp>
    <dsp:sp modelId="{E38C74B8-654A-4E8D-AF58-03B16020A2BD}">
      <dsp:nvSpPr>
        <dsp:cNvPr id="0" name=""/>
        <dsp:cNvSpPr/>
      </dsp:nvSpPr>
      <dsp:spPr>
        <a:xfrm>
          <a:off x="5458955" y="1527374"/>
          <a:ext cx="1868439" cy="9673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36510" numCol="1" spcCol="1270" anchor="ctr" anchorCtr="0">
          <a:noAutofit/>
        </a:bodyPr>
        <a:lstStyle/>
        <a:p>
          <a:pPr lvl="0" algn="ctr" defTabSz="622300">
            <a:lnSpc>
              <a:spcPct val="90000"/>
            </a:lnSpc>
            <a:spcBef>
              <a:spcPct val="0"/>
            </a:spcBef>
            <a:spcAft>
              <a:spcPct val="35000"/>
            </a:spcAft>
          </a:pPr>
          <a:r>
            <a:rPr lang="de-DE" sz="1400" kern="1200" dirty="0" smtClean="0"/>
            <a:t>Schulen/ Bildungseinrichtungen</a:t>
          </a:r>
          <a:endParaRPr lang="de-DE" sz="1400" kern="1200" dirty="0"/>
        </a:p>
      </dsp:txBody>
      <dsp:txXfrm>
        <a:off x="5458955" y="1527374"/>
        <a:ext cx="1868439" cy="967395"/>
      </dsp:txXfrm>
    </dsp:sp>
    <dsp:sp modelId="{1EEE87CB-45D2-4FF8-AF0C-E1BFD10C8500}">
      <dsp:nvSpPr>
        <dsp:cNvPr id="0" name=""/>
        <dsp:cNvSpPr/>
      </dsp:nvSpPr>
      <dsp:spPr>
        <a:xfrm>
          <a:off x="5832643" y="2279792"/>
          <a:ext cx="1681595" cy="32246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de-DE" sz="1600" kern="1200" dirty="0" smtClean="0"/>
            <a:t>Thomas Maier</a:t>
          </a:r>
          <a:endParaRPr lang="de-DE" sz="1600" kern="1200" dirty="0"/>
        </a:p>
      </dsp:txBody>
      <dsp:txXfrm>
        <a:off x="5832643" y="2279792"/>
        <a:ext cx="1681595" cy="322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Die Datenschutzaufsicht</a:t>
          </a:r>
          <a:endParaRPr lang="de-DE" sz="3600" kern="1200" dirty="0"/>
        </a:p>
      </dsp:txBody>
      <dsp:txXfrm>
        <a:off x="0" y="72"/>
        <a:ext cx="6474450" cy="3040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Der betriebliche Datenschutzbeauftragte</a:t>
          </a:r>
          <a:endParaRPr lang="de-DE" sz="3600" kern="1200" dirty="0"/>
        </a:p>
      </dsp:txBody>
      <dsp:txXfrm>
        <a:off x="0" y="72"/>
        <a:ext cx="6474450" cy="30400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72"/>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Datenschutzrecht</a:t>
          </a:r>
          <a:endParaRPr lang="de-DE" sz="3600" kern="1200" dirty="0"/>
        </a:p>
      </dsp:txBody>
      <dsp:txXfrm>
        <a:off x="0" y="72"/>
        <a:ext cx="6474450" cy="3040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7E12A-B481-40A3-BE48-7858CDEBD8FA}">
      <dsp:nvSpPr>
        <dsp:cNvPr id="0" name=""/>
        <dsp:cNvSpPr/>
      </dsp:nvSpPr>
      <dsp:spPr>
        <a:xfrm>
          <a:off x="3320923" y="348"/>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Zweckbindung</a:t>
          </a:r>
          <a:endParaRPr lang="de-DE" sz="1400" kern="1200" dirty="0"/>
        </a:p>
      </dsp:txBody>
      <dsp:txXfrm>
        <a:off x="3358627" y="38052"/>
        <a:ext cx="1851696" cy="696969"/>
      </dsp:txXfrm>
    </dsp:sp>
    <dsp:sp modelId="{E968F887-0DAA-4734-A2B5-1C04C1D94C29}">
      <dsp:nvSpPr>
        <dsp:cNvPr id="0" name=""/>
        <dsp:cNvSpPr/>
      </dsp:nvSpPr>
      <dsp:spPr>
        <a:xfrm>
          <a:off x="2077454" y="386536"/>
          <a:ext cx="4414042" cy="4414042"/>
        </a:xfrm>
        <a:custGeom>
          <a:avLst/>
          <a:gdLst/>
          <a:ahLst/>
          <a:cxnLst/>
          <a:rect l="0" t="0" r="0" b="0"/>
          <a:pathLst>
            <a:path>
              <a:moveTo>
                <a:pt x="3174422" y="223318"/>
              </a:moveTo>
              <a:arcTo wR="2207021" hR="2207021" stAng="17759839" swAng="6544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BBD4AE-2019-4A18-8A68-70781A19185C}">
      <dsp:nvSpPr>
        <dsp:cNvPr id="0" name=""/>
        <dsp:cNvSpPr/>
      </dsp:nvSpPr>
      <dsp:spPr>
        <a:xfrm>
          <a:off x="5046442" y="831314"/>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Verbot bei Erlaubnisvorbehalt</a:t>
          </a:r>
          <a:endParaRPr lang="de-DE" sz="1400" kern="1200" dirty="0"/>
        </a:p>
      </dsp:txBody>
      <dsp:txXfrm>
        <a:off x="5084146" y="869018"/>
        <a:ext cx="1851696" cy="696969"/>
      </dsp:txXfrm>
    </dsp:sp>
    <dsp:sp modelId="{F241BF7A-0244-49D6-9511-0743F87CFF29}">
      <dsp:nvSpPr>
        <dsp:cNvPr id="0" name=""/>
        <dsp:cNvSpPr/>
      </dsp:nvSpPr>
      <dsp:spPr>
        <a:xfrm>
          <a:off x="2077454" y="386536"/>
          <a:ext cx="4414042" cy="4414042"/>
        </a:xfrm>
        <a:custGeom>
          <a:avLst/>
          <a:gdLst/>
          <a:ahLst/>
          <a:cxnLst/>
          <a:rect l="0" t="0" r="0" b="0"/>
          <a:pathLst>
            <a:path>
              <a:moveTo>
                <a:pt x="4184603" y="1227169"/>
              </a:moveTo>
              <a:arcTo wR="2207021" hR="2207021" stAng="20018552" swAng="17275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484F5A-138F-4B90-A909-90B4C1A65DFB}">
      <dsp:nvSpPr>
        <dsp:cNvPr id="0" name=""/>
        <dsp:cNvSpPr/>
      </dsp:nvSpPr>
      <dsp:spPr>
        <a:xfrm>
          <a:off x="5472609" y="2698477"/>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smtClean="0"/>
            <a:t>Direkterhebung</a:t>
          </a:r>
          <a:endParaRPr lang="de-DE" sz="1400" kern="1200" dirty="0"/>
        </a:p>
      </dsp:txBody>
      <dsp:txXfrm>
        <a:off x="5510313" y="2736181"/>
        <a:ext cx="1851696" cy="696969"/>
      </dsp:txXfrm>
    </dsp:sp>
    <dsp:sp modelId="{DF67742D-1C6F-4BE5-91EA-7F1C7FCA84CE}">
      <dsp:nvSpPr>
        <dsp:cNvPr id="0" name=""/>
        <dsp:cNvSpPr/>
      </dsp:nvSpPr>
      <dsp:spPr>
        <a:xfrm>
          <a:off x="2077454" y="386536"/>
          <a:ext cx="4414042" cy="4414042"/>
        </a:xfrm>
        <a:custGeom>
          <a:avLst/>
          <a:gdLst/>
          <a:ahLst/>
          <a:cxnLst/>
          <a:rect l="0" t="0" r="0" b="0"/>
          <a:pathLst>
            <a:path>
              <a:moveTo>
                <a:pt x="4228651" y="3092430"/>
              </a:moveTo>
              <a:arcTo wR="2207021" hR="2207021" stAng="1419113" swAng="1360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571A1A-D011-413F-9071-C57B651DEDD7}">
      <dsp:nvSpPr>
        <dsp:cNvPr id="0" name=""/>
        <dsp:cNvSpPr/>
      </dsp:nvSpPr>
      <dsp:spPr>
        <a:xfrm>
          <a:off x="4278514" y="4195826"/>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Datensparsamkeit</a:t>
          </a:r>
          <a:endParaRPr lang="de-DE" sz="1400" kern="1200" dirty="0"/>
        </a:p>
      </dsp:txBody>
      <dsp:txXfrm>
        <a:off x="4316218" y="4233530"/>
        <a:ext cx="1851696" cy="696969"/>
      </dsp:txXfrm>
    </dsp:sp>
    <dsp:sp modelId="{ED8330CB-8A5E-47D6-8EA7-08E05EDC730A}">
      <dsp:nvSpPr>
        <dsp:cNvPr id="0" name=""/>
        <dsp:cNvSpPr/>
      </dsp:nvSpPr>
      <dsp:spPr>
        <a:xfrm>
          <a:off x="2077454" y="4800562"/>
          <a:ext cx="4414042" cy="4414042"/>
        </a:xfrm>
        <a:custGeom>
          <a:avLst/>
          <a:gdLst/>
          <a:ahLst/>
          <a:cxnLst/>
          <a:rect l="0" t="0" r="0" b="0"/>
          <a:pathLst>
            <a:path>
              <a:moveTo>
                <a:pt x="2201178" y="7"/>
              </a:moveTo>
              <a:arcTo wR="2207021" hR="2207021" stAng="16190899" swAng="182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71C8A4-BF35-4A14-A35B-84D51C319B58}">
      <dsp:nvSpPr>
        <dsp:cNvPr id="0" name=""/>
        <dsp:cNvSpPr/>
      </dsp:nvSpPr>
      <dsp:spPr>
        <a:xfrm>
          <a:off x="2363333" y="4195826"/>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Recht auf Vergessen</a:t>
          </a:r>
          <a:endParaRPr lang="de-DE" sz="1400" kern="1200" dirty="0"/>
        </a:p>
      </dsp:txBody>
      <dsp:txXfrm>
        <a:off x="2401037" y="4233530"/>
        <a:ext cx="1851696" cy="696969"/>
      </dsp:txXfrm>
    </dsp:sp>
    <dsp:sp modelId="{B276A697-7AB6-4158-9FE9-F44C107BFDD1}">
      <dsp:nvSpPr>
        <dsp:cNvPr id="0" name=""/>
        <dsp:cNvSpPr/>
      </dsp:nvSpPr>
      <dsp:spPr>
        <a:xfrm>
          <a:off x="2077454" y="386536"/>
          <a:ext cx="4414042" cy="4414042"/>
        </a:xfrm>
        <a:custGeom>
          <a:avLst/>
          <a:gdLst/>
          <a:ahLst/>
          <a:cxnLst/>
          <a:rect l="0" t="0" r="0" b="0"/>
          <a:pathLst>
            <a:path>
              <a:moveTo>
                <a:pt x="682822" y="3803191"/>
              </a:moveTo>
              <a:arcTo wR="2207021" hR="2207021" stAng="8020722" swAng="136016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F27F7E-144E-4BDC-B991-88051C22E4E8}">
      <dsp:nvSpPr>
        <dsp:cNvPr id="0" name=""/>
        <dsp:cNvSpPr/>
      </dsp:nvSpPr>
      <dsp:spPr>
        <a:xfrm>
          <a:off x="1169237" y="2698477"/>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Transparenz u. Informationspflichten</a:t>
          </a:r>
          <a:endParaRPr lang="de-DE" sz="1400" kern="1200" dirty="0"/>
        </a:p>
      </dsp:txBody>
      <dsp:txXfrm>
        <a:off x="1206941" y="2736181"/>
        <a:ext cx="1851696" cy="696969"/>
      </dsp:txXfrm>
    </dsp:sp>
    <dsp:sp modelId="{3E021BA7-48D3-474D-98EE-57752C5E922F}">
      <dsp:nvSpPr>
        <dsp:cNvPr id="0" name=""/>
        <dsp:cNvSpPr/>
      </dsp:nvSpPr>
      <dsp:spPr>
        <a:xfrm>
          <a:off x="2077454" y="386536"/>
          <a:ext cx="4414042" cy="4414042"/>
        </a:xfrm>
        <a:custGeom>
          <a:avLst/>
          <a:gdLst/>
          <a:ahLst/>
          <a:cxnLst/>
          <a:rect l="0" t="0" r="0" b="0"/>
          <a:pathLst>
            <a:path>
              <a:moveTo>
                <a:pt x="1991" y="2300761"/>
              </a:moveTo>
              <a:arcTo wR="2207021" hR="2207021" stAng="10653942" swAng="17275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D3FA77-DE9F-4029-AB1D-24356A72446E}">
      <dsp:nvSpPr>
        <dsp:cNvPr id="0" name=""/>
        <dsp:cNvSpPr/>
      </dsp:nvSpPr>
      <dsp:spPr>
        <a:xfrm>
          <a:off x="1595405" y="831314"/>
          <a:ext cx="1927104" cy="7723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t>Erforderlichkeit</a:t>
          </a:r>
          <a:endParaRPr lang="de-DE" sz="1400" kern="1200" dirty="0"/>
        </a:p>
      </dsp:txBody>
      <dsp:txXfrm>
        <a:off x="1633109" y="869018"/>
        <a:ext cx="1851696" cy="696969"/>
      </dsp:txXfrm>
    </dsp:sp>
    <dsp:sp modelId="{0D58E620-D659-4902-9C2C-C8D431C16DEF}">
      <dsp:nvSpPr>
        <dsp:cNvPr id="0" name=""/>
        <dsp:cNvSpPr/>
      </dsp:nvSpPr>
      <dsp:spPr>
        <a:xfrm>
          <a:off x="2077454" y="386536"/>
          <a:ext cx="4414042" cy="4414042"/>
        </a:xfrm>
        <a:custGeom>
          <a:avLst/>
          <a:gdLst/>
          <a:ahLst/>
          <a:cxnLst/>
          <a:rect l="0" t="0" r="0" b="0"/>
          <a:pathLst>
            <a:path>
              <a:moveTo>
                <a:pt x="881743" y="442203"/>
              </a:moveTo>
              <a:arcTo wR="2207021" hR="2207021" stAng="13985731" swAng="6544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FF81-216A-4909-8A57-92AE357FD2E4}">
      <dsp:nvSpPr>
        <dsp:cNvPr id="0" name=""/>
        <dsp:cNvSpPr/>
      </dsp:nvSpPr>
      <dsp:spPr>
        <a:xfrm>
          <a:off x="0" y="0"/>
          <a:ext cx="6474450" cy="304002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de-DE" sz="3600" kern="1200" dirty="0" smtClean="0"/>
            <a:t>§ 7 II KDG </a:t>
          </a:r>
        </a:p>
        <a:p>
          <a:pPr lvl="0" algn="ctr" defTabSz="1600200">
            <a:lnSpc>
              <a:spcPct val="90000"/>
            </a:lnSpc>
            <a:spcBef>
              <a:spcPct val="0"/>
            </a:spcBef>
            <a:spcAft>
              <a:spcPct val="35000"/>
            </a:spcAft>
          </a:pPr>
          <a:r>
            <a:rPr lang="de-DE" sz="3600" kern="1200" dirty="0" smtClean="0"/>
            <a:t>Der Verantwortliche ist für die Einhaltung der Grundsätze verantwortlich und muss dies nachweisen können. </a:t>
          </a:r>
          <a:endParaRPr lang="de-DE" sz="3600" kern="1200" dirty="0"/>
        </a:p>
      </dsp:txBody>
      <dsp:txXfrm>
        <a:off x="0" y="0"/>
        <a:ext cx="6474450" cy="30400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02" tIns="45702" rIns="91402" bIns="45702" rtlCol="0"/>
          <a:lstStyle>
            <a:lvl1pPr algn="l">
              <a:defRPr sz="1200"/>
            </a:lvl1pPr>
          </a:lstStyle>
          <a:p>
            <a:endParaRPr lang="de-DE"/>
          </a:p>
        </p:txBody>
      </p:sp>
      <p:sp>
        <p:nvSpPr>
          <p:cNvPr id="3" name="Datumsplatzhalter 2"/>
          <p:cNvSpPr>
            <a:spLocks noGrp="1"/>
          </p:cNvSpPr>
          <p:nvPr>
            <p:ph type="dt" sz="quarter" idx="1"/>
          </p:nvPr>
        </p:nvSpPr>
        <p:spPr>
          <a:xfrm>
            <a:off x="3849693" y="0"/>
            <a:ext cx="2946400" cy="496888"/>
          </a:xfrm>
          <a:prstGeom prst="rect">
            <a:avLst/>
          </a:prstGeom>
        </p:spPr>
        <p:txBody>
          <a:bodyPr vert="horz" lIns="91402" tIns="45702" rIns="91402" bIns="45702" rtlCol="0"/>
          <a:lstStyle>
            <a:lvl1pPr algn="r">
              <a:defRPr sz="1200"/>
            </a:lvl1pPr>
          </a:lstStyle>
          <a:p>
            <a:fld id="{74C7FC0F-C4AF-40D7-B90B-22BAE90B70E0}" type="datetimeFigureOut">
              <a:rPr lang="de-DE" smtClean="0"/>
              <a:pPr/>
              <a:t>22.03.2022</a:t>
            </a:fld>
            <a:endParaRPr lang="de-DE"/>
          </a:p>
        </p:txBody>
      </p:sp>
      <p:sp>
        <p:nvSpPr>
          <p:cNvPr id="4" name="Fußzeilenplatzhalter 3"/>
          <p:cNvSpPr>
            <a:spLocks noGrp="1"/>
          </p:cNvSpPr>
          <p:nvPr>
            <p:ph type="ftr" sz="quarter" idx="2"/>
          </p:nvPr>
        </p:nvSpPr>
        <p:spPr>
          <a:xfrm>
            <a:off x="0" y="9428168"/>
            <a:ext cx="2946400" cy="496887"/>
          </a:xfrm>
          <a:prstGeom prst="rect">
            <a:avLst/>
          </a:prstGeom>
        </p:spPr>
        <p:txBody>
          <a:bodyPr vert="horz" lIns="91402" tIns="45702" rIns="91402" bIns="45702" rtlCol="0" anchor="b"/>
          <a:lstStyle>
            <a:lvl1pPr algn="l">
              <a:defRPr sz="1200"/>
            </a:lvl1pPr>
          </a:lstStyle>
          <a:p>
            <a:endParaRPr lang="de-DE"/>
          </a:p>
        </p:txBody>
      </p:sp>
      <p:sp>
        <p:nvSpPr>
          <p:cNvPr id="5" name="Foliennummernplatzhalter 4"/>
          <p:cNvSpPr>
            <a:spLocks noGrp="1"/>
          </p:cNvSpPr>
          <p:nvPr>
            <p:ph type="sldNum" sz="quarter" idx="3"/>
          </p:nvPr>
        </p:nvSpPr>
        <p:spPr>
          <a:xfrm>
            <a:off x="3849693" y="9428168"/>
            <a:ext cx="2946400" cy="496887"/>
          </a:xfrm>
          <a:prstGeom prst="rect">
            <a:avLst/>
          </a:prstGeom>
        </p:spPr>
        <p:txBody>
          <a:bodyPr vert="horz" lIns="91402" tIns="45702" rIns="91402" bIns="45702" rtlCol="0" anchor="b"/>
          <a:lstStyle>
            <a:lvl1pPr algn="r">
              <a:defRPr sz="1200"/>
            </a:lvl1pPr>
          </a:lstStyle>
          <a:p>
            <a:fld id="{37AEC275-C333-4EC2-85D8-F5860AFF5EAF}"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7" y="6"/>
            <a:ext cx="2946189" cy="496650"/>
          </a:xfrm>
          <a:prstGeom prst="rect">
            <a:avLst/>
          </a:prstGeom>
          <a:noFill/>
          <a:ln w="9525">
            <a:noFill/>
            <a:miter lim="800000"/>
            <a:headEnd/>
            <a:tailEnd/>
          </a:ln>
          <a:effectLst/>
        </p:spPr>
        <p:txBody>
          <a:bodyPr vert="horz" wrap="none" lIns="91395" tIns="45699" rIns="91395" bIns="45699" numCol="1" anchor="ctr" anchorCtr="0" compatLnSpc="1">
            <a:prstTxWarp prst="textNoShape">
              <a:avLst/>
            </a:prstTxWarp>
          </a:bodyPr>
          <a:lstStyle>
            <a:lvl1pPr algn="l" eaLnBrk="0" hangingPunct="0">
              <a:defRPr sz="1200">
                <a:latin typeface="Arial" charset="0"/>
                <a:ea typeface="ＭＳ Ｐゴシック" pitchFamily="28" charset="-128"/>
                <a:cs typeface="+mn-cs"/>
              </a:defRPr>
            </a:lvl1pPr>
          </a:lstStyle>
          <a:p>
            <a:pPr>
              <a:defRPr/>
            </a:pPr>
            <a:endParaRPr lang="de-DE"/>
          </a:p>
        </p:txBody>
      </p:sp>
      <p:sp>
        <p:nvSpPr>
          <p:cNvPr id="4099" name="Rectangle 3"/>
          <p:cNvSpPr>
            <a:spLocks noGrp="1" noChangeArrowheads="1"/>
          </p:cNvSpPr>
          <p:nvPr>
            <p:ph type="dt" idx="1"/>
          </p:nvPr>
        </p:nvSpPr>
        <p:spPr bwMode="auto">
          <a:xfrm>
            <a:off x="3851487" y="6"/>
            <a:ext cx="2946188" cy="496650"/>
          </a:xfrm>
          <a:prstGeom prst="rect">
            <a:avLst/>
          </a:prstGeom>
          <a:noFill/>
          <a:ln w="9525">
            <a:noFill/>
            <a:miter lim="800000"/>
            <a:headEnd/>
            <a:tailEnd/>
          </a:ln>
          <a:effectLst/>
        </p:spPr>
        <p:txBody>
          <a:bodyPr vert="horz" wrap="none" lIns="91395" tIns="45699" rIns="91395" bIns="45699" numCol="1" anchor="ctr"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de-DE"/>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893" y="4715794"/>
            <a:ext cx="4983903" cy="4466670"/>
          </a:xfrm>
          <a:prstGeom prst="rect">
            <a:avLst/>
          </a:prstGeom>
          <a:noFill/>
          <a:ln w="9525">
            <a:noFill/>
            <a:miter lim="800000"/>
            <a:headEnd/>
            <a:tailEnd/>
          </a:ln>
          <a:effectLst/>
        </p:spPr>
        <p:txBody>
          <a:bodyPr vert="horz" wrap="none" lIns="91395" tIns="45699" rIns="91395" bIns="45699" numCol="1" anchor="ctr"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102" name="Rectangle 6"/>
          <p:cNvSpPr>
            <a:spLocks noGrp="1" noChangeArrowheads="1"/>
          </p:cNvSpPr>
          <p:nvPr>
            <p:ph type="ftr" sz="quarter" idx="4"/>
          </p:nvPr>
        </p:nvSpPr>
        <p:spPr bwMode="auto">
          <a:xfrm>
            <a:off x="7" y="9429996"/>
            <a:ext cx="2946189" cy="496649"/>
          </a:xfrm>
          <a:prstGeom prst="rect">
            <a:avLst/>
          </a:prstGeom>
          <a:noFill/>
          <a:ln w="9525">
            <a:noFill/>
            <a:miter lim="800000"/>
            <a:headEnd/>
            <a:tailEnd/>
          </a:ln>
          <a:effectLst/>
        </p:spPr>
        <p:txBody>
          <a:bodyPr vert="horz" wrap="none" lIns="91395" tIns="45699" rIns="91395" bIns="45699" numCol="1" anchor="b" anchorCtr="0" compatLnSpc="1">
            <a:prstTxWarp prst="textNoShape">
              <a:avLst/>
            </a:prstTxWarp>
          </a:bodyPr>
          <a:lstStyle>
            <a:lvl1pPr algn="l" eaLnBrk="0" hangingPunct="0">
              <a:defRPr sz="1200">
                <a:latin typeface="Arial" charset="0"/>
                <a:ea typeface="ＭＳ Ｐゴシック" pitchFamily="28"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1487" y="9429996"/>
            <a:ext cx="2946188" cy="496649"/>
          </a:xfrm>
          <a:prstGeom prst="rect">
            <a:avLst/>
          </a:prstGeom>
          <a:noFill/>
          <a:ln w="9525">
            <a:noFill/>
            <a:miter lim="800000"/>
            <a:headEnd/>
            <a:tailEnd/>
          </a:ln>
          <a:effectLst/>
        </p:spPr>
        <p:txBody>
          <a:bodyPr vert="horz" wrap="none" lIns="91395" tIns="45699" rIns="91395" bIns="45699"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4F2F1D8A-D5E4-49AA-99FE-4A5E4281AA69}"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6936C5AE-0802-474D-9E8C-7EBD9484A982}" type="slidenum">
              <a:rPr lang="de-DE" smtClean="0">
                <a:ea typeface="ＭＳ Ｐゴシック" pitchFamily="34" charset="-128"/>
              </a:rPr>
              <a:pPr>
                <a:defRPr/>
              </a:pPr>
              <a:t>0</a:t>
            </a:fld>
            <a:endParaRPr lang="de-DE" dirty="0" smtClean="0">
              <a:ea typeface="ＭＳ Ｐゴシック"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de-DE" dirty="0" smtClean="0">
              <a:ea typeface="ＭＳ Ｐゴシック" pitchFamily="34" charset="-128"/>
            </a:endParaRPr>
          </a:p>
        </p:txBody>
      </p:sp>
    </p:spTree>
    <p:extLst>
      <p:ext uri="{BB962C8B-B14F-4D97-AF65-F5344CB8AC3E}">
        <p14:creationId xmlns:p14="http://schemas.microsoft.com/office/powerpoint/2010/main" val="808168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9</a:t>
            </a:fld>
            <a:endParaRPr lang="de-DE"/>
          </a:p>
        </p:txBody>
      </p:sp>
    </p:spTree>
    <p:extLst>
      <p:ext uri="{BB962C8B-B14F-4D97-AF65-F5344CB8AC3E}">
        <p14:creationId xmlns:p14="http://schemas.microsoft.com/office/powerpoint/2010/main" val="312452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11</a:t>
            </a:fld>
            <a:endParaRPr lang="de-DE"/>
          </a:p>
        </p:txBody>
      </p:sp>
    </p:spTree>
    <p:extLst>
      <p:ext uri="{BB962C8B-B14F-4D97-AF65-F5344CB8AC3E}">
        <p14:creationId xmlns:p14="http://schemas.microsoft.com/office/powerpoint/2010/main" val="27574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15</a:t>
            </a:fld>
            <a:endParaRPr lang="de-DE"/>
          </a:p>
        </p:txBody>
      </p:sp>
    </p:spTree>
    <p:extLst>
      <p:ext uri="{BB962C8B-B14F-4D97-AF65-F5344CB8AC3E}">
        <p14:creationId xmlns:p14="http://schemas.microsoft.com/office/powerpoint/2010/main" val="186888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16</a:t>
            </a:fld>
            <a:endParaRPr lang="de-DE"/>
          </a:p>
        </p:txBody>
      </p:sp>
    </p:spTree>
    <p:extLst>
      <p:ext uri="{BB962C8B-B14F-4D97-AF65-F5344CB8AC3E}">
        <p14:creationId xmlns:p14="http://schemas.microsoft.com/office/powerpoint/2010/main" val="1819889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17</a:t>
            </a:fld>
            <a:endParaRPr lang="de-DE"/>
          </a:p>
        </p:txBody>
      </p:sp>
    </p:spTree>
    <p:extLst>
      <p:ext uri="{BB962C8B-B14F-4D97-AF65-F5344CB8AC3E}">
        <p14:creationId xmlns:p14="http://schemas.microsoft.com/office/powerpoint/2010/main" val="196014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18</a:t>
            </a:fld>
            <a:endParaRPr lang="de-DE"/>
          </a:p>
        </p:txBody>
      </p:sp>
    </p:spTree>
    <p:extLst>
      <p:ext uri="{BB962C8B-B14F-4D97-AF65-F5344CB8AC3E}">
        <p14:creationId xmlns:p14="http://schemas.microsoft.com/office/powerpoint/2010/main" val="88856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Verbot mit Erlaubnisvorbehalt:</a:t>
            </a:r>
            <a:r>
              <a:rPr lang="de-DE" dirty="0" smtClean="0"/>
              <a:t/>
            </a:r>
            <a:br>
              <a:rPr lang="de-DE" dirty="0" smtClean="0"/>
            </a:br>
            <a:r>
              <a:rPr lang="de-DE" dirty="0" smtClean="0"/>
              <a:t>Das Erheben, Verarbeiten und Nutzen von personenbezogenen Daten ist grundsätzlich verboten. Eine Ausnahme besteht nur dann, wenn es eine </a:t>
            </a:r>
            <a:r>
              <a:rPr lang="de-DE" b="1" dirty="0" smtClean="0"/>
              <a:t>ausdrückliche gesetzliche Regelung</a:t>
            </a:r>
            <a:r>
              <a:rPr lang="de-DE" dirty="0" smtClean="0"/>
              <a:t> dafür gibt oder die Betroffenen in die Verarbeitung Ihrer Daten </a:t>
            </a:r>
            <a:r>
              <a:rPr lang="de-DE" b="1" dirty="0" smtClean="0"/>
              <a:t>eingewilligt</a:t>
            </a:r>
            <a:r>
              <a:rPr lang="de-DE" dirty="0" smtClean="0"/>
              <a:t> haben.</a:t>
            </a:r>
          </a:p>
          <a:p>
            <a:r>
              <a:rPr lang="de-DE" b="1" dirty="0" smtClean="0"/>
              <a:t>Direkterhebung:</a:t>
            </a:r>
            <a:r>
              <a:rPr lang="de-DE" dirty="0" smtClean="0"/>
              <a:t/>
            </a:r>
            <a:br>
              <a:rPr lang="de-DE" dirty="0" smtClean="0"/>
            </a:br>
            <a:r>
              <a:rPr lang="de-DE" dirty="0" smtClean="0"/>
              <a:t>Eine Datenerhebung, also das Beschaffen von Daten, ist </a:t>
            </a:r>
            <a:r>
              <a:rPr lang="de-DE" b="1" dirty="0" smtClean="0"/>
              <a:t>nur beim Betroffenen unmittelbar selbst</a:t>
            </a:r>
            <a:r>
              <a:rPr lang="de-DE" dirty="0" smtClean="0"/>
              <a:t> zulässig. Das bedeutet, dass das Beschaffen von Daten nur unter Mitwirkung des Betroffenen erlaubt sein soll. Auch hiervon gibt es Ausnahmen, wie etwa dass eine Rechtsvorschrift die Erhebung vorschreibt oder die Erhebung beim Betroffenen selbst einen unverhältnismäßig großen Aufwand bedeuten würde.</a:t>
            </a:r>
          </a:p>
          <a:p>
            <a:r>
              <a:rPr lang="de-DE" b="1" dirty="0" smtClean="0"/>
              <a:t>Datensparsamkeit</a:t>
            </a:r>
            <a:r>
              <a:rPr lang="de-DE" dirty="0" smtClean="0"/>
              <a:t>:</a:t>
            </a:r>
            <a:br>
              <a:rPr lang="de-DE" dirty="0" smtClean="0"/>
            </a:br>
            <a:r>
              <a:rPr lang="de-DE" dirty="0" smtClean="0"/>
              <a:t>Daten sollen </a:t>
            </a:r>
            <a:r>
              <a:rPr lang="de-DE" b="1" dirty="0" smtClean="0"/>
              <a:t>nicht für unbegrenzte Zeit aufbewahrt</a:t>
            </a:r>
            <a:r>
              <a:rPr lang="de-DE" dirty="0" smtClean="0"/>
              <a:t> werden, sondern es soll mit ihnen sparsam umgegangen werden. Das bedeutet, dass sie zu löschen sind, wenn sie nicht mehr gebraucht werden.? Dabei gibt es natürlich für unterschiedliche Datenkategorien unterschiedlich lange Aufbewahrungsfristen.? Im Grundsatz heißt es daher: So </a:t>
            </a:r>
            <a:r>
              <a:rPr lang="de-DE" b="1" dirty="0" smtClean="0"/>
              <a:t>kurz wie möglich</a:t>
            </a:r>
            <a:r>
              <a:rPr lang="de-DE" dirty="0" smtClean="0"/>
              <a:t>, so lange wie nötig.</a:t>
            </a:r>
          </a:p>
          <a:p>
            <a:r>
              <a:rPr lang="de-DE" b="1" dirty="0" smtClean="0"/>
              <a:t>Datenvermeidbarkeit</a:t>
            </a:r>
            <a:r>
              <a:rPr lang="de-DE" dirty="0" smtClean="0"/>
              <a:t>:</a:t>
            </a:r>
            <a:br>
              <a:rPr lang="de-DE" dirty="0" smtClean="0"/>
            </a:br>
            <a:r>
              <a:rPr lang="de-DE" dirty="0" smtClean="0"/>
              <a:t>Die Verarbeitung personenbezogener Daten ist stets an dem Ziel auszurichten, </a:t>
            </a:r>
            <a:r>
              <a:rPr lang="de-DE" b="1" dirty="0" smtClean="0"/>
              <a:t>so wenige Daten wie möglich</a:t>
            </a:r>
            <a:r>
              <a:rPr lang="de-DE" dirty="0" smtClean="0"/>
              <a:t> zu verarbeiten. Es dürfen also nicht erst einmal sämtliche Daten, die zu erlangen sind, wahllos gesammelt werden, nur um sie erst einmal zu haben. Frei nach dem Motto: Haben ist besser als kriegen.</a:t>
            </a:r>
          </a:p>
          <a:p>
            <a:r>
              <a:rPr lang="de-DE" b="1" dirty="0" smtClean="0"/>
              <a:t>Zweckbindung</a:t>
            </a:r>
            <a:r>
              <a:rPr lang="de-DE" dirty="0" smtClean="0"/>
              <a:t>:</a:t>
            </a:r>
            <a:br>
              <a:rPr lang="de-DE" dirty="0" smtClean="0"/>
            </a:br>
            <a:r>
              <a:rPr lang="de-DE" dirty="0" smtClean="0"/>
              <a:t>Jeder Datenverarbeitung muss ein </a:t>
            </a:r>
            <a:r>
              <a:rPr lang="de-DE" b="1" dirty="0" smtClean="0"/>
              <a:t>bestimmter Zweck</a:t>
            </a:r>
            <a:r>
              <a:rPr lang="de-DE" dirty="0" smtClean="0"/>
              <a:t> zugrunde liegen. Dieser muss auch schon </a:t>
            </a:r>
            <a:r>
              <a:rPr lang="de-DE" b="1" dirty="0" smtClean="0"/>
              <a:t>vor der Verarbeitung festgelegt</a:t>
            </a:r>
            <a:r>
              <a:rPr lang="de-DE" dirty="0" smtClean="0"/>
              <a:t> und am besten dokumentiert worden sein. Nur zu diesem zuvor ursprünglich festgelegten, nicht jedoch zu einem anderen Zweck darf eine Verarbeitung und Nutzung </a:t>
            </a:r>
            <a:r>
              <a:rPr lang="de-DE" dirty="0" err="1" smtClean="0"/>
              <a:t>erfolgen.?Eine</a:t>
            </a:r>
            <a:r>
              <a:rPr lang="de-DE" dirty="0" smtClean="0"/>
              <a:t> Ausnahme bildet wieder die vorher erteilte freiwillige Einwilligung des Betroffenen.</a:t>
            </a:r>
          </a:p>
          <a:p>
            <a:r>
              <a:rPr lang="de-DE" b="1" dirty="0" smtClean="0"/>
              <a:t>Transparenz</a:t>
            </a:r>
            <a:r>
              <a:rPr lang="de-DE" dirty="0" smtClean="0"/>
              <a:t>:</a:t>
            </a:r>
            <a:br>
              <a:rPr lang="de-DE" dirty="0" smtClean="0"/>
            </a:br>
            <a:r>
              <a:rPr lang="de-DE" dirty="0" smtClean="0"/>
              <a:t>Das Prinzip „Transparenz“ beschreibt die Anforderung, dass jeder Betroffene wissen soll, dass Daten über ihn erhoben werden. Er soll wissen, welche Daten</a:t>
            </a:r>
            <a:r>
              <a:rPr lang="de-DE" b="1" dirty="0" smtClean="0"/>
              <a:t> zu welchem Zweck bei welcher Stelle für wie lange</a:t>
            </a:r>
            <a:r>
              <a:rPr lang="de-DE" dirty="0" smtClean="0"/>
              <a:t> und aus welchem Grund gespeichert werden. Eine heimliche Datenerhebung ist nur ausnahmsweise unter sehr strengen Voraussetzungen möglich.</a:t>
            </a:r>
          </a:p>
          <a:p>
            <a:r>
              <a:rPr lang="de-DE" b="1" dirty="0" smtClean="0"/>
              <a:t>Erforderlichkeit</a:t>
            </a:r>
            <a:r>
              <a:rPr lang="de-DE" dirty="0" smtClean="0"/>
              <a:t>:</a:t>
            </a:r>
            <a:br>
              <a:rPr lang="de-DE" dirty="0" smtClean="0"/>
            </a:br>
            <a:r>
              <a:rPr lang="de-DE" dirty="0" smtClean="0"/>
              <a:t>Die Datenverarbeitung muss zudem erforderlich sein. Dabei wird der Begriff „erforderlich“ im BDSG an mehreren Stellen verwendet und kann dabei auch unterschiedliche Bedeutungen haben. Gerade im Rahmen von § 32 BDSG ist er stark umstritten. Grundsätzlich ist etwas </a:t>
            </a:r>
            <a:r>
              <a:rPr lang="de-DE" b="1" dirty="0" smtClean="0"/>
              <a:t>nur dann erforderlich, wenn es zur Zweckerreichung das mildeste Mittel ist</a:t>
            </a:r>
            <a:r>
              <a:rPr lang="de-DE" dirty="0" smtClean="0"/>
              <a:t>. Das heißt dass kein anderes Mittel zur Verfügung stehen darf, das zur Erreichung des Zwecks genauso gut geeignet wäre, ohne jedoch zu sehr in die Rechte des Betroffenen einzugreifen.</a:t>
            </a:r>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19</a:t>
            </a:fld>
            <a:endParaRPr lang="de-DE"/>
          </a:p>
        </p:txBody>
      </p:sp>
    </p:spTree>
    <p:extLst>
      <p:ext uri="{BB962C8B-B14F-4D97-AF65-F5344CB8AC3E}">
        <p14:creationId xmlns:p14="http://schemas.microsoft.com/office/powerpoint/2010/main" val="1389412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20</a:t>
            </a:fld>
            <a:endParaRPr lang="de-DE"/>
          </a:p>
        </p:txBody>
      </p:sp>
    </p:spTree>
    <p:extLst>
      <p:ext uri="{BB962C8B-B14F-4D97-AF65-F5344CB8AC3E}">
        <p14:creationId xmlns:p14="http://schemas.microsoft.com/office/powerpoint/2010/main" val="1980911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21</a:t>
            </a:fld>
            <a:endParaRPr lang="de-DE"/>
          </a:p>
        </p:txBody>
      </p:sp>
    </p:spTree>
    <p:extLst>
      <p:ext uri="{BB962C8B-B14F-4D97-AF65-F5344CB8AC3E}">
        <p14:creationId xmlns:p14="http://schemas.microsoft.com/office/powerpoint/2010/main" val="65083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22</a:t>
            </a:fld>
            <a:endParaRPr lang="de-DE"/>
          </a:p>
        </p:txBody>
      </p:sp>
    </p:spTree>
    <p:extLst>
      <p:ext uri="{BB962C8B-B14F-4D97-AF65-F5344CB8AC3E}">
        <p14:creationId xmlns:p14="http://schemas.microsoft.com/office/powerpoint/2010/main" val="133408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1</a:t>
            </a:fld>
            <a:endParaRPr lang="de-DE"/>
          </a:p>
        </p:txBody>
      </p:sp>
    </p:spTree>
    <p:extLst>
      <p:ext uri="{BB962C8B-B14F-4D97-AF65-F5344CB8AC3E}">
        <p14:creationId xmlns:p14="http://schemas.microsoft.com/office/powerpoint/2010/main" val="92428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23</a:t>
            </a:fld>
            <a:endParaRPr lang="de-DE"/>
          </a:p>
        </p:txBody>
      </p:sp>
    </p:spTree>
    <p:extLst>
      <p:ext uri="{BB962C8B-B14F-4D97-AF65-F5344CB8AC3E}">
        <p14:creationId xmlns:p14="http://schemas.microsoft.com/office/powerpoint/2010/main" val="3287373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24</a:t>
            </a:fld>
            <a:endParaRPr lang="de-DE"/>
          </a:p>
        </p:txBody>
      </p:sp>
    </p:spTree>
    <p:extLst>
      <p:ext uri="{BB962C8B-B14F-4D97-AF65-F5344CB8AC3E}">
        <p14:creationId xmlns:p14="http://schemas.microsoft.com/office/powerpoint/2010/main" val="3602283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25</a:t>
            </a:fld>
            <a:endParaRPr lang="de-DE"/>
          </a:p>
        </p:txBody>
      </p:sp>
    </p:spTree>
    <p:extLst>
      <p:ext uri="{BB962C8B-B14F-4D97-AF65-F5344CB8AC3E}">
        <p14:creationId xmlns:p14="http://schemas.microsoft.com/office/powerpoint/2010/main" val="956275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26</a:t>
            </a:fld>
            <a:endParaRPr lang="de-DE"/>
          </a:p>
        </p:txBody>
      </p:sp>
    </p:spTree>
    <p:extLst>
      <p:ext uri="{BB962C8B-B14F-4D97-AF65-F5344CB8AC3E}">
        <p14:creationId xmlns:p14="http://schemas.microsoft.com/office/powerpoint/2010/main" val="407143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27</a:t>
            </a:fld>
            <a:endParaRPr lang="de-DE"/>
          </a:p>
        </p:txBody>
      </p:sp>
    </p:spTree>
    <p:extLst>
      <p:ext uri="{BB962C8B-B14F-4D97-AF65-F5344CB8AC3E}">
        <p14:creationId xmlns:p14="http://schemas.microsoft.com/office/powerpoint/2010/main" val="2427601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28</a:t>
            </a:fld>
            <a:endParaRPr lang="de-DE"/>
          </a:p>
        </p:txBody>
      </p:sp>
    </p:spTree>
    <p:extLst>
      <p:ext uri="{BB962C8B-B14F-4D97-AF65-F5344CB8AC3E}">
        <p14:creationId xmlns:p14="http://schemas.microsoft.com/office/powerpoint/2010/main" val="260858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29</a:t>
            </a:fld>
            <a:endParaRPr lang="de-DE"/>
          </a:p>
        </p:txBody>
      </p:sp>
    </p:spTree>
    <p:extLst>
      <p:ext uri="{BB962C8B-B14F-4D97-AF65-F5344CB8AC3E}">
        <p14:creationId xmlns:p14="http://schemas.microsoft.com/office/powerpoint/2010/main" val="2052630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30</a:t>
            </a:fld>
            <a:endParaRPr lang="de-DE"/>
          </a:p>
        </p:txBody>
      </p:sp>
    </p:spTree>
    <p:extLst>
      <p:ext uri="{BB962C8B-B14F-4D97-AF65-F5344CB8AC3E}">
        <p14:creationId xmlns:p14="http://schemas.microsoft.com/office/powerpoint/2010/main" val="3368164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31</a:t>
            </a:fld>
            <a:endParaRPr lang="de-DE"/>
          </a:p>
        </p:txBody>
      </p:sp>
    </p:spTree>
    <p:extLst>
      <p:ext uri="{BB962C8B-B14F-4D97-AF65-F5344CB8AC3E}">
        <p14:creationId xmlns:p14="http://schemas.microsoft.com/office/powerpoint/2010/main" val="3964689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32</a:t>
            </a:fld>
            <a:endParaRPr lang="de-DE"/>
          </a:p>
        </p:txBody>
      </p:sp>
    </p:spTree>
    <p:extLst>
      <p:ext uri="{BB962C8B-B14F-4D97-AF65-F5344CB8AC3E}">
        <p14:creationId xmlns:p14="http://schemas.microsoft.com/office/powerpoint/2010/main" val="523003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2</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33</a:t>
            </a:fld>
            <a:endParaRPr lang="de-DE"/>
          </a:p>
        </p:txBody>
      </p:sp>
    </p:spTree>
    <p:extLst>
      <p:ext uri="{BB962C8B-B14F-4D97-AF65-F5344CB8AC3E}">
        <p14:creationId xmlns:p14="http://schemas.microsoft.com/office/powerpoint/2010/main" val="1898112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34</a:t>
            </a:fld>
            <a:endParaRPr lang="de-DE"/>
          </a:p>
        </p:txBody>
      </p:sp>
    </p:spTree>
    <p:extLst>
      <p:ext uri="{BB962C8B-B14F-4D97-AF65-F5344CB8AC3E}">
        <p14:creationId xmlns:p14="http://schemas.microsoft.com/office/powerpoint/2010/main" val="1445286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00" b="1" dirty="0" smtClean="0"/>
              <a:t>Rechtsgrundlagen: Gesetze,</a:t>
            </a:r>
            <a:r>
              <a:rPr lang="de-DE" sz="1000" b="1" baseline="0" dirty="0" smtClean="0"/>
              <a:t> Dienstanweisungen, Dienstvereinbarungen, Richtlinien, Einwilligung</a:t>
            </a:r>
          </a:p>
          <a:p>
            <a:endParaRPr lang="de-DE" sz="1000" b="1" baseline="0" dirty="0" smtClean="0"/>
          </a:p>
          <a:p>
            <a:r>
              <a:rPr lang="de-DE" sz="1000" b="1" dirty="0" smtClean="0"/>
              <a:t>Verbot </a:t>
            </a:r>
            <a:r>
              <a:rPr lang="de-DE" sz="1000" b="1" dirty="0"/>
              <a:t>mit Erlaubnisvorbehalt:</a:t>
            </a:r>
            <a:r>
              <a:rPr lang="de-DE" sz="1000" dirty="0"/>
              <a:t/>
            </a:r>
            <a:br>
              <a:rPr lang="de-DE" sz="1000" dirty="0"/>
            </a:br>
            <a:r>
              <a:rPr lang="de-DE" sz="1000" dirty="0"/>
              <a:t>Das Erheben, Verarbeiten und Nutzen von personenbezogenen Daten ist grundsätzlich verboten. Eine Ausnahme besteht nur dann, wenn es eine </a:t>
            </a:r>
            <a:r>
              <a:rPr lang="de-DE" sz="1000" b="1" dirty="0"/>
              <a:t>ausdrückliche gesetzliche Regelung</a:t>
            </a:r>
            <a:r>
              <a:rPr lang="de-DE" sz="1000" dirty="0"/>
              <a:t> dafür gibt oder die Betroffenen in die Verarbeitung Ihrer Daten </a:t>
            </a:r>
            <a:r>
              <a:rPr lang="de-DE" sz="1000" b="1" dirty="0"/>
              <a:t>eingewilligt</a:t>
            </a:r>
            <a:r>
              <a:rPr lang="de-DE" sz="1000" dirty="0"/>
              <a:t> haben.</a:t>
            </a:r>
          </a:p>
          <a:p>
            <a:pPr marL="257291" lvl="1" indent="-257291"/>
            <a:r>
              <a:rPr lang="de-DE" sz="1000" b="1" dirty="0"/>
              <a:t>Direkterhebung:</a:t>
            </a:r>
            <a:r>
              <a:rPr lang="de-DE" sz="1000" dirty="0"/>
              <a:t/>
            </a:r>
            <a:br>
              <a:rPr lang="de-DE" sz="1000" dirty="0"/>
            </a:br>
            <a:r>
              <a:rPr lang="de-DE" sz="1000" dirty="0"/>
              <a:t>Eine Datenerhebung, also das Beschaffen von Daten, ist </a:t>
            </a:r>
            <a:r>
              <a:rPr lang="de-DE" sz="1000" b="1" dirty="0"/>
              <a:t>nur beim Betroffenen unmittelbar selbst</a:t>
            </a:r>
            <a:r>
              <a:rPr lang="de-DE" sz="1000" dirty="0"/>
              <a:t> zulässig. Das bedeutet, dass das Beschaffen von Daten nur unter Mitwirkung des Betroffenen erlaubt sein soll. Auch hiervon gibt es Ausnahmen, wie etwa dass eine Rechtsvorschrift die Erhebung vorschreibt oder die Erhebung beim Betroffenen selbst einen unverhältnismäßig großen Aufwand bedeuten würde.</a:t>
            </a:r>
          </a:p>
          <a:p>
            <a:r>
              <a:rPr lang="de-DE" sz="1000" b="1" dirty="0"/>
              <a:t>Datensparsamkeit</a:t>
            </a:r>
            <a:r>
              <a:rPr lang="de-DE" sz="1000" dirty="0"/>
              <a:t>:</a:t>
            </a:r>
            <a:br>
              <a:rPr lang="de-DE" sz="1000" dirty="0"/>
            </a:br>
            <a:r>
              <a:rPr lang="de-DE" sz="1000" dirty="0"/>
              <a:t>Daten sollen </a:t>
            </a:r>
            <a:r>
              <a:rPr lang="de-DE" sz="1000" b="1" dirty="0"/>
              <a:t>nicht für unbegrenzte Zeit aufbewahrt</a:t>
            </a:r>
            <a:r>
              <a:rPr lang="de-DE" sz="1000" dirty="0"/>
              <a:t> werden, sondern es soll mit ihnen sparsam umgegangen werden. Das bedeutet, dass sie zu löschen sind, wenn sie nicht mehr gebraucht werden.? Dabei gibt es natürlich für unterschiedliche Datenkategorien unterschiedlich lange Aufbewahrungsfristen.? Im Grundsatz heißt es daher: So </a:t>
            </a:r>
            <a:r>
              <a:rPr lang="de-DE" sz="1000" b="1" dirty="0"/>
              <a:t>kurz wie möglich</a:t>
            </a:r>
            <a:r>
              <a:rPr lang="de-DE" sz="1000" dirty="0"/>
              <a:t>, so lange wie nötig.</a:t>
            </a:r>
          </a:p>
          <a:p>
            <a:r>
              <a:rPr lang="de-DE" sz="1000" b="1" dirty="0" err="1"/>
              <a:t>Datenvermeidbarkeit</a:t>
            </a:r>
            <a:r>
              <a:rPr lang="de-DE" sz="1000" dirty="0"/>
              <a:t>:</a:t>
            </a:r>
            <a:br>
              <a:rPr lang="de-DE" sz="1000" dirty="0"/>
            </a:br>
            <a:r>
              <a:rPr lang="de-DE" sz="1000" dirty="0"/>
              <a:t>Die Verarbeitung personenbezogener Daten ist stets an dem Ziel auszurichten, </a:t>
            </a:r>
            <a:r>
              <a:rPr lang="de-DE" sz="1000" b="1" dirty="0"/>
              <a:t>so wenige Daten wie möglich</a:t>
            </a:r>
            <a:r>
              <a:rPr lang="de-DE" sz="1000" dirty="0"/>
              <a:t> zu verarbeiten. Es dürfen also nicht erst einmal sämtliche Daten, die zu erlangen sind, wahllos gesammelt werden, nur um sie erst einmal zu haben. Frei nach dem Motto: Haben ist besser als kriegen.</a:t>
            </a:r>
          </a:p>
          <a:p>
            <a:r>
              <a:rPr lang="de-DE" sz="1000" b="1" dirty="0"/>
              <a:t>Zweckbindung</a:t>
            </a:r>
            <a:r>
              <a:rPr lang="de-DE" sz="1000" dirty="0"/>
              <a:t>:</a:t>
            </a:r>
            <a:br>
              <a:rPr lang="de-DE" sz="1000" dirty="0"/>
            </a:br>
            <a:r>
              <a:rPr lang="de-DE" sz="1000" dirty="0"/>
              <a:t>Jeder Datenverarbeitung muss ein </a:t>
            </a:r>
            <a:r>
              <a:rPr lang="de-DE" sz="1000" b="1" dirty="0"/>
              <a:t>bestimmter Zweck</a:t>
            </a:r>
            <a:r>
              <a:rPr lang="de-DE" sz="1000" dirty="0"/>
              <a:t> zugrunde liegen. Dieser muss auch schon </a:t>
            </a:r>
            <a:r>
              <a:rPr lang="de-DE" sz="1000" b="1" dirty="0"/>
              <a:t>vor der Verarbeitung festgelegt</a:t>
            </a:r>
            <a:r>
              <a:rPr lang="de-DE" sz="1000" dirty="0"/>
              <a:t> und am besten dokumentiert worden sein. Nur zu diesem zuvor ursprünglich festgelegten, nicht jedoch zu einem anderen Zweck darf eine Verarbeitung und Nutzung erfolgen.?Eine Ausnahme bildet wieder die vorher erteilte freiwillige Einwilligung des Betroffenen.</a:t>
            </a:r>
          </a:p>
          <a:p>
            <a:r>
              <a:rPr lang="de-DE" sz="1000" b="1" dirty="0"/>
              <a:t>Transparenz</a:t>
            </a:r>
            <a:r>
              <a:rPr lang="de-DE" sz="1000" dirty="0"/>
              <a:t>:</a:t>
            </a:r>
            <a:br>
              <a:rPr lang="de-DE" sz="1000" dirty="0"/>
            </a:br>
            <a:r>
              <a:rPr lang="de-DE" sz="1000" dirty="0"/>
              <a:t>Das Prinzip „Transparenz“ beschreibt die Anforderung, dass jeder Betroffene wissen soll, dass Daten über ihn erhoben werden. Er soll wissen, welche Daten</a:t>
            </a:r>
            <a:r>
              <a:rPr lang="de-DE" sz="1000" b="1" dirty="0"/>
              <a:t> zu welchem Zweck bei welcher Stelle für wie lange</a:t>
            </a:r>
            <a:r>
              <a:rPr lang="de-DE" sz="1000" dirty="0"/>
              <a:t> und aus welchem Grund gespeichert werden. Eine heimliche Datenerhebung ist nur ausnahmsweise unter sehr strengen Voraussetzungen möglich.</a:t>
            </a:r>
          </a:p>
          <a:p>
            <a:r>
              <a:rPr lang="de-DE" sz="1000" b="1" dirty="0"/>
              <a:t>Erforderlichkeit</a:t>
            </a:r>
            <a:r>
              <a:rPr lang="de-DE" sz="1000" dirty="0"/>
              <a:t>:</a:t>
            </a:r>
            <a:br>
              <a:rPr lang="de-DE" sz="1000" dirty="0"/>
            </a:br>
            <a:r>
              <a:rPr lang="de-DE" sz="1000" dirty="0"/>
              <a:t>Die Datenverarbeitung muss zudem erforderlich sein. Dabei wird der Begriff „erforderlich“ im BDSG an mehreren Stellen verwendet und kann dabei auch unterschiedliche Bedeutungen haben. Gerade im Rahmen von § 32 BDSG ist er stark umstritten. Grundsätzlich ist etwas </a:t>
            </a:r>
            <a:r>
              <a:rPr lang="de-DE" sz="1000" b="1" dirty="0"/>
              <a:t>nur dann erforderlich, wenn es zur Zweckerreichung das mildeste Mittel ist</a:t>
            </a:r>
            <a:r>
              <a:rPr lang="de-DE" sz="1000" dirty="0"/>
              <a:t>. Das heißt dass kein anderes Mittel zur Verfügung stehen darf, das zur Erreichung des Zwecks genauso gut geeignet wäre, ohne jedoch zu sehr in die Rechte des Betroffenen einzugreifen.</a:t>
            </a:r>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35</a:t>
            </a:fld>
            <a:endParaRPr lang="de-DE"/>
          </a:p>
        </p:txBody>
      </p:sp>
    </p:spTree>
    <p:extLst>
      <p:ext uri="{BB962C8B-B14F-4D97-AF65-F5344CB8AC3E}">
        <p14:creationId xmlns:p14="http://schemas.microsoft.com/office/powerpoint/2010/main" val="1502212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36</a:t>
            </a:fld>
            <a:endParaRPr lang="de-DE"/>
          </a:p>
        </p:txBody>
      </p:sp>
    </p:spTree>
    <p:extLst>
      <p:ext uri="{BB962C8B-B14F-4D97-AF65-F5344CB8AC3E}">
        <p14:creationId xmlns:p14="http://schemas.microsoft.com/office/powerpoint/2010/main" val="4243484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00" b="1" dirty="0" smtClean="0"/>
              <a:t>Rechtsgrundlagen: Gesetze,</a:t>
            </a:r>
            <a:r>
              <a:rPr lang="de-DE" sz="1000" b="1" baseline="0" dirty="0" smtClean="0"/>
              <a:t> Dienstanweisungen, Dienstvereinbarungen, Richtlinien, Einwilligung</a:t>
            </a:r>
          </a:p>
          <a:p>
            <a:endParaRPr lang="de-DE" sz="1000" b="1" baseline="0" dirty="0" smtClean="0"/>
          </a:p>
          <a:p>
            <a:r>
              <a:rPr lang="de-DE" sz="1000" b="1" dirty="0" smtClean="0"/>
              <a:t>Verbot </a:t>
            </a:r>
            <a:r>
              <a:rPr lang="de-DE" sz="1000" b="1" dirty="0"/>
              <a:t>mit Erlaubnisvorbehalt:</a:t>
            </a:r>
            <a:r>
              <a:rPr lang="de-DE" sz="1000" dirty="0"/>
              <a:t/>
            </a:r>
            <a:br>
              <a:rPr lang="de-DE" sz="1000" dirty="0"/>
            </a:br>
            <a:r>
              <a:rPr lang="de-DE" sz="1000" dirty="0"/>
              <a:t>Das Erheben, Verarbeiten und Nutzen von personenbezogenen Daten ist grundsätzlich verboten. Eine Ausnahme besteht nur dann, wenn es eine </a:t>
            </a:r>
            <a:r>
              <a:rPr lang="de-DE" sz="1000" b="1" dirty="0"/>
              <a:t>ausdrückliche gesetzliche Regelung</a:t>
            </a:r>
            <a:r>
              <a:rPr lang="de-DE" sz="1000" dirty="0"/>
              <a:t> dafür gibt oder die Betroffenen in die Verarbeitung Ihrer Daten </a:t>
            </a:r>
            <a:r>
              <a:rPr lang="de-DE" sz="1000" b="1" dirty="0"/>
              <a:t>eingewilligt</a:t>
            </a:r>
            <a:r>
              <a:rPr lang="de-DE" sz="1000" dirty="0"/>
              <a:t> haben.</a:t>
            </a:r>
          </a:p>
          <a:p>
            <a:pPr marL="257291" lvl="1" indent="-257291"/>
            <a:r>
              <a:rPr lang="de-DE" sz="1000" b="1" dirty="0"/>
              <a:t>Direkterhebung:</a:t>
            </a:r>
            <a:r>
              <a:rPr lang="de-DE" sz="1000" dirty="0"/>
              <a:t/>
            </a:r>
            <a:br>
              <a:rPr lang="de-DE" sz="1000" dirty="0"/>
            </a:br>
            <a:r>
              <a:rPr lang="de-DE" sz="1000" dirty="0"/>
              <a:t>Eine Datenerhebung, also das Beschaffen von Daten, ist </a:t>
            </a:r>
            <a:r>
              <a:rPr lang="de-DE" sz="1000" b="1" dirty="0"/>
              <a:t>nur beim Betroffenen unmittelbar selbst</a:t>
            </a:r>
            <a:r>
              <a:rPr lang="de-DE" sz="1000" dirty="0"/>
              <a:t> zulässig. Das bedeutet, dass das Beschaffen von Daten nur unter Mitwirkung des Betroffenen erlaubt sein soll. Auch hiervon gibt es Ausnahmen, wie etwa dass eine Rechtsvorschrift die Erhebung vorschreibt oder die Erhebung beim Betroffenen selbst einen unverhältnismäßig großen Aufwand bedeuten würde.</a:t>
            </a:r>
          </a:p>
          <a:p>
            <a:r>
              <a:rPr lang="de-DE" sz="1000" b="1" dirty="0"/>
              <a:t>Datensparsamkeit</a:t>
            </a:r>
            <a:r>
              <a:rPr lang="de-DE" sz="1000" dirty="0"/>
              <a:t>:</a:t>
            </a:r>
            <a:br>
              <a:rPr lang="de-DE" sz="1000" dirty="0"/>
            </a:br>
            <a:r>
              <a:rPr lang="de-DE" sz="1000" dirty="0"/>
              <a:t>Daten sollen </a:t>
            </a:r>
            <a:r>
              <a:rPr lang="de-DE" sz="1000" b="1" dirty="0"/>
              <a:t>nicht für unbegrenzte Zeit aufbewahrt</a:t>
            </a:r>
            <a:r>
              <a:rPr lang="de-DE" sz="1000" dirty="0"/>
              <a:t> werden, sondern es soll mit ihnen sparsam umgegangen werden. Das bedeutet, dass sie zu löschen sind, wenn sie nicht mehr gebraucht werden.? Dabei gibt es natürlich für unterschiedliche Datenkategorien unterschiedlich lange Aufbewahrungsfristen.? Im Grundsatz heißt es daher: So </a:t>
            </a:r>
            <a:r>
              <a:rPr lang="de-DE" sz="1000" b="1" dirty="0"/>
              <a:t>kurz wie möglich</a:t>
            </a:r>
            <a:r>
              <a:rPr lang="de-DE" sz="1000" dirty="0"/>
              <a:t>, so lange wie nötig.</a:t>
            </a:r>
          </a:p>
          <a:p>
            <a:r>
              <a:rPr lang="de-DE" sz="1000" b="1" dirty="0" err="1"/>
              <a:t>Datenvermeidbarkeit</a:t>
            </a:r>
            <a:r>
              <a:rPr lang="de-DE" sz="1000" dirty="0"/>
              <a:t>:</a:t>
            </a:r>
            <a:br>
              <a:rPr lang="de-DE" sz="1000" dirty="0"/>
            </a:br>
            <a:r>
              <a:rPr lang="de-DE" sz="1000" dirty="0"/>
              <a:t>Die Verarbeitung personenbezogener Daten ist stets an dem Ziel auszurichten, </a:t>
            </a:r>
            <a:r>
              <a:rPr lang="de-DE" sz="1000" b="1" dirty="0"/>
              <a:t>so wenige Daten wie möglich</a:t>
            </a:r>
            <a:r>
              <a:rPr lang="de-DE" sz="1000" dirty="0"/>
              <a:t> zu verarbeiten. Es dürfen also nicht erst einmal sämtliche Daten, die zu erlangen sind, wahllos gesammelt werden, nur um sie erst einmal zu haben. Frei nach dem Motto: Haben ist besser als kriegen.</a:t>
            </a:r>
          </a:p>
          <a:p>
            <a:r>
              <a:rPr lang="de-DE" sz="1000" b="1" dirty="0"/>
              <a:t>Zweckbindung</a:t>
            </a:r>
            <a:r>
              <a:rPr lang="de-DE" sz="1000" dirty="0"/>
              <a:t>:</a:t>
            </a:r>
            <a:br>
              <a:rPr lang="de-DE" sz="1000" dirty="0"/>
            </a:br>
            <a:r>
              <a:rPr lang="de-DE" sz="1000" dirty="0"/>
              <a:t>Jeder Datenverarbeitung muss ein </a:t>
            </a:r>
            <a:r>
              <a:rPr lang="de-DE" sz="1000" b="1" dirty="0"/>
              <a:t>bestimmter Zweck</a:t>
            </a:r>
            <a:r>
              <a:rPr lang="de-DE" sz="1000" dirty="0"/>
              <a:t> zugrunde liegen. Dieser muss auch schon </a:t>
            </a:r>
            <a:r>
              <a:rPr lang="de-DE" sz="1000" b="1" dirty="0"/>
              <a:t>vor der Verarbeitung festgelegt</a:t>
            </a:r>
            <a:r>
              <a:rPr lang="de-DE" sz="1000" dirty="0"/>
              <a:t> und am besten dokumentiert worden sein. Nur zu diesem zuvor ursprünglich festgelegten, nicht jedoch zu einem anderen Zweck darf eine Verarbeitung und Nutzung erfolgen.?Eine Ausnahme bildet wieder die vorher erteilte freiwillige Einwilligung des Betroffenen.</a:t>
            </a:r>
          </a:p>
          <a:p>
            <a:r>
              <a:rPr lang="de-DE" sz="1000" b="1" dirty="0"/>
              <a:t>Transparenz</a:t>
            </a:r>
            <a:r>
              <a:rPr lang="de-DE" sz="1000" dirty="0"/>
              <a:t>:</a:t>
            </a:r>
            <a:br>
              <a:rPr lang="de-DE" sz="1000" dirty="0"/>
            </a:br>
            <a:r>
              <a:rPr lang="de-DE" sz="1000" dirty="0"/>
              <a:t>Das Prinzip „Transparenz“ beschreibt die Anforderung, dass jeder Betroffene wissen soll, dass Daten über ihn erhoben werden. Er soll wissen, welche Daten</a:t>
            </a:r>
            <a:r>
              <a:rPr lang="de-DE" sz="1000" b="1" dirty="0"/>
              <a:t> zu welchem Zweck bei welcher Stelle für wie lange</a:t>
            </a:r>
            <a:r>
              <a:rPr lang="de-DE" sz="1000" dirty="0"/>
              <a:t> und aus welchem Grund gespeichert werden. Eine heimliche Datenerhebung ist nur ausnahmsweise unter sehr strengen Voraussetzungen möglich.</a:t>
            </a:r>
          </a:p>
          <a:p>
            <a:r>
              <a:rPr lang="de-DE" sz="1000" b="1" dirty="0"/>
              <a:t>Erforderlichkeit</a:t>
            </a:r>
            <a:r>
              <a:rPr lang="de-DE" sz="1000" dirty="0"/>
              <a:t>:</a:t>
            </a:r>
            <a:br>
              <a:rPr lang="de-DE" sz="1000" dirty="0"/>
            </a:br>
            <a:r>
              <a:rPr lang="de-DE" sz="1000" dirty="0"/>
              <a:t>Die Datenverarbeitung muss zudem erforderlich sein. Dabei wird der Begriff „erforderlich“ im BDSG an mehreren Stellen verwendet und kann dabei auch unterschiedliche Bedeutungen haben. Gerade im Rahmen von § 32 BDSG ist er stark umstritten. Grundsätzlich ist etwas </a:t>
            </a:r>
            <a:r>
              <a:rPr lang="de-DE" sz="1000" b="1" dirty="0"/>
              <a:t>nur dann erforderlich, wenn es zur Zweckerreichung das mildeste Mittel ist</a:t>
            </a:r>
            <a:r>
              <a:rPr lang="de-DE" sz="1000" dirty="0"/>
              <a:t>. Das heißt dass kein anderes Mittel zur Verfügung stehen darf, das zur Erreichung des Zwecks genauso gut geeignet wäre, ohne jedoch zu sehr in die Rechte des Betroffenen einzugreifen.</a:t>
            </a:r>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37</a:t>
            </a:fld>
            <a:endParaRPr lang="de-DE"/>
          </a:p>
        </p:txBody>
      </p:sp>
    </p:spTree>
    <p:extLst>
      <p:ext uri="{BB962C8B-B14F-4D97-AF65-F5344CB8AC3E}">
        <p14:creationId xmlns:p14="http://schemas.microsoft.com/office/powerpoint/2010/main" val="1479694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38</a:t>
            </a:fld>
            <a:endParaRPr lang="de-DE"/>
          </a:p>
        </p:txBody>
      </p:sp>
    </p:spTree>
    <p:extLst>
      <p:ext uri="{BB962C8B-B14F-4D97-AF65-F5344CB8AC3E}">
        <p14:creationId xmlns:p14="http://schemas.microsoft.com/office/powerpoint/2010/main" val="1742771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00" b="1" dirty="0" smtClean="0"/>
              <a:t>Rechtsgrundlagen: Gesetze,</a:t>
            </a:r>
            <a:r>
              <a:rPr lang="de-DE" sz="1000" b="1" baseline="0" dirty="0" smtClean="0"/>
              <a:t> Dienstanweisungen, Dienstvereinbarungen, Richtlinien, Einwilligung</a:t>
            </a:r>
          </a:p>
          <a:p>
            <a:endParaRPr lang="de-DE" sz="1000" b="1" baseline="0" dirty="0" smtClean="0"/>
          </a:p>
          <a:p>
            <a:r>
              <a:rPr lang="de-DE" sz="1000" b="1" dirty="0" smtClean="0"/>
              <a:t>Verbot </a:t>
            </a:r>
            <a:r>
              <a:rPr lang="de-DE" sz="1000" b="1" dirty="0"/>
              <a:t>mit Erlaubnisvorbehalt:</a:t>
            </a:r>
            <a:r>
              <a:rPr lang="de-DE" sz="1000" dirty="0"/>
              <a:t/>
            </a:r>
            <a:br>
              <a:rPr lang="de-DE" sz="1000" dirty="0"/>
            </a:br>
            <a:r>
              <a:rPr lang="de-DE" sz="1000" dirty="0"/>
              <a:t>Das Erheben, Verarbeiten und Nutzen von personenbezogenen Daten ist grundsätzlich verboten. Eine Ausnahme besteht nur dann, wenn es eine </a:t>
            </a:r>
            <a:r>
              <a:rPr lang="de-DE" sz="1000" b="1" dirty="0"/>
              <a:t>ausdrückliche gesetzliche Regelung</a:t>
            </a:r>
            <a:r>
              <a:rPr lang="de-DE" sz="1000" dirty="0"/>
              <a:t> dafür gibt oder die Betroffenen in die Verarbeitung Ihrer Daten </a:t>
            </a:r>
            <a:r>
              <a:rPr lang="de-DE" sz="1000" b="1" dirty="0"/>
              <a:t>eingewilligt</a:t>
            </a:r>
            <a:r>
              <a:rPr lang="de-DE" sz="1000" dirty="0"/>
              <a:t> haben.</a:t>
            </a:r>
          </a:p>
          <a:p>
            <a:pPr marL="257291" lvl="1" indent="-257291"/>
            <a:r>
              <a:rPr lang="de-DE" sz="1000" b="1" dirty="0"/>
              <a:t>Direkterhebung:</a:t>
            </a:r>
            <a:r>
              <a:rPr lang="de-DE" sz="1000" dirty="0"/>
              <a:t/>
            </a:r>
            <a:br>
              <a:rPr lang="de-DE" sz="1000" dirty="0"/>
            </a:br>
            <a:r>
              <a:rPr lang="de-DE" sz="1000" dirty="0"/>
              <a:t>Eine Datenerhebung, also das Beschaffen von Daten, ist </a:t>
            </a:r>
            <a:r>
              <a:rPr lang="de-DE" sz="1000" b="1" dirty="0"/>
              <a:t>nur beim Betroffenen unmittelbar selbst</a:t>
            </a:r>
            <a:r>
              <a:rPr lang="de-DE" sz="1000" dirty="0"/>
              <a:t> zulässig. Das bedeutet, dass das Beschaffen von Daten nur unter Mitwirkung des Betroffenen erlaubt sein soll. Auch hiervon gibt es Ausnahmen, wie etwa dass eine Rechtsvorschrift die Erhebung vorschreibt oder die Erhebung beim Betroffenen selbst einen unverhältnismäßig großen Aufwand bedeuten würde.</a:t>
            </a:r>
          </a:p>
          <a:p>
            <a:r>
              <a:rPr lang="de-DE" sz="1000" b="1" dirty="0"/>
              <a:t>Datensparsamkeit</a:t>
            </a:r>
            <a:r>
              <a:rPr lang="de-DE" sz="1000" dirty="0"/>
              <a:t>:</a:t>
            </a:r>
            <a:br>
              <a:rPr lang="de-DE" sz="1000" dirty="0"/>
            </a:br>
            <a:r>
              <a:rPr lang="de-DE" sz="1000" dirty="0"/>
              <a:t>Daten sollen </a:t>
            </a:r>
            <a:r>
              <a:rPr lang="de-DE" sz="1000" b="1" dirty="0"/>
              <a:t>nicht für unbegrenzte Zeit aufbewahrt</a:t>
            </a:r>
            <a:r>
              <a:rPr lang="de-DE" sz="1000" dirty="0"/>
              <a:t> werden, sondern es soll mit ihnen sparsam umgegangen werden. Das bedeutet, dass sie zu löschen sind, wenn sie nicht mehr gebraucht werden.? Dabei gibt es natürlich für unterschiedliche Datenkategorien unterschiedlich lange Aufbewahrungsfristen.? Im Grundsatz heißt es daher: So </a:t>
            </a:r>
            <a:r>
              <a:rPr lang="de-DE" sz="1000" b="1" dirty="0"/>
              <a:t>kurz wie möglich</a:t>
            </a:r>
            <a:r>
              <a:rPr lang="de-DE" sz="1000" dirty="0"/>
              <a:t>, so lange wie nötig.</a:t>
            </a:r>
          </a:p>
          <a:p>
            <a:r>
              <a:rPr lang="de-DE" sz="1000" b="1" dirty="0" err="1"/>
              <a:t>Datenvermeidbarkeit</a:t>
            </a:r>
            <a:r>
              <a:rPr lang="de-DE" sz="1000" dirty="0"/>
              <a:t>:</a:t>
            </a:r>
            <a:br>
              <a:rPr lang="de-DE" sz="1000" dirty="0"/>
            </a:br>
            <a:r>
              <a:rPr lang="de-DE" sz="1000" dirty="0"/>
              <a:t>Die Verarbeitung personenbezogener Daten ist stets an dem Ziel auszurichten, </a:t>
            </a:r>
            <a:r>
              <a:rPr lang="de-DE" sz="1000" b="1" dirty="0"/>
              <a:t>so wenige Daten wie möglich</a:t>
            </a:r>
            <a:r>
              <a:rPr lang="de-DE" sz="1000" dirty="0"/>
              <a:t> zu verarbeiten. Es dürfen also nicht erst einmal sämtliche Daten, die zu erlangen sind, wahllos gesammelt werden, nur um sie erst einmal zu haben. Frei nach dem Motto: Haben ist besser als kriegen.</a:t>
            </a:r>
          </a:p>
          <a:p>
            <a:r>
              <a:rPr lang="de-DE" sz="1000" b="1" dirty="0"/>
              <a:t>Zweckbindung</a:t>
            </a:r>
            <a:r>
              <a:rPr lang="de-DE" sz="1000" dirty="0"/>
              <a:t>:</a:t>
            </a:r>
            <a:br>
              <a:rPr lang="de-DE" sz="1000" dirty="0"/>
            </a:br>
            <a:r>
              <a:rPr lang="de-DE" sz="1000" dirty="0"/>
              <a:t>Jeder Datenverarbeitung muss ein </a:t>
            </a:r>
            <a:r>
              <a:rPr lang="de-DE" sz="1000" b="1" dirty="0"/>
              <a:t>bestimmter Zweck</a:t>
            </a:r>
            <a:r>
              <a:rPr lang="de-DE" sz="1000" dirty="0"/>
              <a:t> zugrunde liegen. Dieser muss auch schon </a:t>
            </a:r>
            <a:r>
              <a:rPr lang="de-DE" sz="1000" b="1" dirty="0"/>
              <a:t>vor der Verarbeitung festgelegt</a:t>
            </a:r>
            <a:r>
              <a:rPr lang="de-DE" sz="1000" dirty="0"/>
              <a:t> und am besten dokumentiert worden sein. Nur zu diesem zuvor ursprünglich festgelegten, nicht jedoch zu einem anderen Zweck darf eine Verarbeitung und Nutzung erfolgen.?Eine Ausnahme bildet wieder die vorher erteilte freiwillige Einwilligung des Betroffenen.</a:t>
            </a:r>
          </a:p>
          <a:p>
            <a:r>
              <a:rPr lang="de-DE" sz="1000" b="1" dirty="0"/>
              <a:t>Transparenz</a:t>
            </a:r>
            <a:r>
              <a:rPr lang="de-DE" sz="1000" dirty="0"/>
              <a:t>:</a:t>
            </a:r>
            <a:br>
              <a:rPr lang="de-DE" sz="1000" dirty="0"/>
            </a:br>
            <a:r>
              <a:rPr lang="de-DE" sz="1000" dirty="0"/>
              <a:t>Das Prinzip „Transparenz“ beschreibt die Anforderung, dass jeder Betroffene wissen soll, dass Daten über ihn erhoben werden. Er soll wissen, welche Daten</a:t>
            </a:r>
            <a:r>
              <a:rPr lang="de-DE" sz="1000" b="1" dirty="0"/>
              <a:t> zu welchem Zweck bei welcher Stelle für wie lange</a:t>
            </a:r>
            <a:r>
              <a:rPr lang="de-DE" sz="1000" dirty="0"/>
              <a:t> und aus welchem Grund gespeichert werden. Eine heimliche Datenerhebung ist nur ausnahmsweise unter sehr strengen Voraussetzungen möglich.</a:t>
            </a:r>
          </a:p>
          <a:p>
            <a:r>
              <a:rPr lang="de-DE" sz="1000" b="1" dirty="0"/>
              <a:t>Erforderlichkeit</a:t>
            </a:r>
            <a:r>
              <a:rPr lang="de-DE" sz="1000" dirty="0"/>
              <a:t>:</a:t>
            </a:r>
            <a:br>
              <a:rPr lang="de-DE" sz="1000" dirty="0"/>
            </a:br>
            <a:r>
              <a:rPr lang="de-DE" sz="1000" dirty="0"/>
              <a:t>Die Datenverarbeitung muss zudem erforderlich sein. Dabei wird der Begriff „erforderlich“ im BDSG an mehreren Stellen verwendet und kann dabei auch unterschiedliche Bedeutungen haben. Gerade im Rahmen von § 32 BDSG ist er stark umstritten. Grundsätzlich ist etwas </a:t>
            </a:r>
            <a:r>
              <a:rPr lang="de-DE" sz="1000" b="1" dirty="0"/>
              <a:t>nur dann erforderlich, wenn es zur Zweckerreichung das mildeste Mittel ist</a:t>
            </a:r>
            <a:r>
              <a:rPr lang="de-DE" sz="1000" dirty="0"/>
              <a:t>. Das heißt dass kein anderes Mittel zur Verfügung stehen darf, das zur Erreichung des Zwecks genauso gut geeignet wäre, ohne jedoch zu sehr in die Rechte des Betroffenen einzugreifen.</a:t>
            </a:r>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39</a:t>
            </a:fld>
            <a:endParaRPr lang="de-DE"/>
          </a:p>
        </p:txBody>
      </p:sp>
    </p:spTree>
    <p:extLst>
      <p:ext uri="{BB962C8B-B14F-4D97-AF65-F5344CB8AC3E}">
        <p14:creationId xmlns:p14="http://schemas.microsoft.com/office/powerpoint/2010/main" val="3506908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40</a:t>
            </a:fld>
            <a:endParaRPr lang="de-DE"/>
          </a:p>
        </p:txBody>
      </p:sp>
    </p:spTree>
    <p:extLst>
      <p:ext uri="{BB962C8B-B14F-4D97-AF65-F5344CB8AC3E}">
        <p14:creationId xmlns:p14="http://schemas.microsoft.com/office/powerpoint/2010/main" val="593225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00" b="1" dirty="0" smtClean="0"/>
              <a:t>Rechtsgrundlagen: Gesetze,</a:t>
            </a:r>
            <a:r>
              <a:rPr lang="de-DE" sz="1000" b="1" baseline="0" dirty="0" smtClean="0"/>
              <a:t> Dienstanweisungen, Dienstvereinbarungen, Richtlinien, Einwilligung</a:t>
            </a:r>
          </a:p>
          <a:p>
            <a:endParaRPr lang="de-DE" sz="1000" b="1" baseline="0" dirty="0" smtClean="0"/>
          </a:p>
          <a:p>
            <a:r>
              <a:rPr lang="de-DE" sz="1000" b="1" dirty="0" smtClean="0"/>
              <a:t>Verbot </a:t>
            </a:r>
            <a:r>
              <a:rPr lang="de-DE" sz="1000" b="1" dirty="0"/>
              <a:t>mit Erlaubnisvorbehalt:</a:t>
            </a:r>
            <a:r>
              <a:rPr lang="de-DE" sz="1000" dirty="0"/>
              <a:t/>
            </a:r>
            <a:br>
              <a:rPr lang="de-DE" sz="1000" dirty="0"/>
            </a:br>
            <a:r>
              <a:rPr lang="de-DE" sz="1000" dirty="0"/>
              <a:t>Das Erheben, Verarbeiten und Nutzen von personenbezogenen Daten ist grundsätzlich verboten. Eine Ausnahme besteht nur dann, wenn es eine </a:t>
            </a:r>
            <a:r>
              <a:rPr lang="de-DE" sz="1000" b="1" dirty="0"/>
              <a:t>ausdrückliche gesetzliche Regelung</a:t>
            </a:r>
            <a:r>
              <a:rPr lang="de-DE" sz="1000" dirty="0"/>
              <a:t> dafür gibt oder die Betroffenen in die Verarbeitung Ihrer Daten </a:t>
            </a:r>
            <a:r>
              <a:rPr lang="de-DE" sz="1000" b="1" dirty="0"/>
              <a:t>eingewilligt</a:t>
            </a:r>
            <a:r>
              <a:rPr lang="de-DE" sz="1000" dirty="0"/>
              <a:t> haben.</a:t>
            </a:r>
          </a:p>
          <a:p>
            <a:pPr marL="257291" lvl="1" indent="-257291"/>
            <a:r>
              <a:rPr lang="de-DE" sz="1000" b="1" dirty="0"/>
              <a:t>Direkterhebung:</a:t>
            </a:r>
            <a:r>
              <a:rPr lang="de-DE" sz="1000" dirty="0"/>
              <a:t/>
            </a:r>
            <a:br>
              <a:rPr lang="de-DE" sz="1000" dirty="0"/>
            </a:br>
            <a:r>
              <a:rPr lang="de-DE" sz="1000" dirty="0"/>
              <a:t>Eine Datenerhebung, also das Beschaffen von Daten, ist </a:t>
            </a:r>
            <a:r>
              <a:rPr lang="de-DE" sz="1000" b="1" dirty="0"/>
              <a:t>nur beim Betroffenen unmittelbar selbst</a:t>
            </a:r>
            <a:r>
              <a:rPr lang="de-DE" sz="1000" dirty="0"/>
              <a:t> zulässig. Das bedeutet, dass das Beschaffen von Daten nur unter Mitwirkung des Betroffenen erlaubt sein soll. Auch hiervon gibt es Ausnahmen, wie etwa dass eine Rechtsvorschrift die Erhebung vorschreibt oder die Erhebung beim Betroffenen selbst einen unverhältnismäßig großen Aufwand bedeuten würde.</a:t>
            </a:r>
          </a:p>
          <a:p>
            <a:r>
              <a:rPr lang="de-DE" sz="1000" b="1" dirty="0"/>
              <a:t>Datensparsamkeit</a:t>
            </a:r>
            <a:r>
              <a:rPr lang="de-DE" sz="1000" dirty="0"/>
              <a:t>:</a:t>
            </a:r>
            <a:br>
              <a:rPr lang="de-DE" sz="1000" dirty="0"/>
            </a:br>
            <a:r>
              <a:rPr lang="de-DE" sz="1000" dirty="0"/>
              <a:t>Daten sollen </a:t>
            </a:r>
            <a:r>
              <a:rPr lang="de-DE" sz="1000" b="1" dirty="0"/>
              <a:t>nicht für unbegrenzte Zeit aufbewahrt</a:t>
            </a:r>
            <a:r>
              <a:rPr lang="de-DE" sz="1000" dirty="0"/>
              <a:t> werden, sondern es soll mit ihnen sparsam umgegangen werden. Das bedeutet, dass sie zu löschen sind, wenn sie nicht mehr gebraucht werden.? Dabei gibt es natürlich für unterschiedliche Datenkategorien unterschiedlich lange Aufbewahrungsfristen.? Im Grundsatz heißt es daher: So </a:t>
            </a:r>
            <a:r>
              <a:rPr lang="de-DE" sz="1000" b="1" dirty="0"/>
              <a:t>kurz wie möglich</a:t>
            </a:r>
            <a:r>
              <a:rPr lang="de-DE" sz="1000" dirty="0"/>
              <a:t>, so lange wie nötig.</a:t>
            </a:r>
          </a:p>
          <a:p>
            <a:r>
              <a:rPr lang="de-DE" sz="1000" b="1" dirty="0" err="1"/>
              <a:t>Datenvermeidbarkeit</a:t>
            </a:r>
            <a:r>
              <a:rPr lang="de-DE" sz="1000" dirty="0"/>
              <a:t>:</a:t>
            </a:r>
            <a:br>
              <a:rPr lang="de-DE" sz="1000" dirty="0"/>
            </a:br>
            <a:r>
              <a:rPr lang="de-DE" sz="1000" dirty="0"/>
              <a:t>Die Verarbeitung personenbezogener Daten ist stets an dem Ziel auszurichten, </a:t>
            </a:r>
            <a:r>
              <a:rPr lang="de-DE" sz="1000" b="1" dirty="0"/>
              <a:t>so wenige Daten wie möglich</a:t>
            </a:r>
            <a:r>
              <a:rPr lang="de-DE" sz="1000" dirty="0"/>
              <a:t> zu verarbeiten. Es dürfen also nicht erst einmal sämtliche Daten, die zu erlangen sind, wahllos gesammelt werden, nur um sie erst einmal zu haben. Frei nach dem Motto: Haben ist besser als kriegen.</a:t>
            </a:r>
          </a:p>
          <a:p>
            <a:r>
              <a:rPr lang="de-DE" sz="1000" b="1" dirty="0"/>
              <a:t>Zweckbindung</a:t>
            </a:r>
            <a:r>
              <a:rPr lang="de-DE" sz="1000" dirty="0"/>
              <a:t>:</a:t>
            </a:r>
            <a:br>
              <a:rPr lang="de-DE" sz="1000" dirty="0"/>
            </a:br>
            <a:r>
              <a:rPr lang="de-DE" sz="1000" dirty="0"/>
              <a:t>Jeder Datenverarbeitung muss ein </a:t>
            </a:r>
            <a:r>
              <a:rPr lang="de-DE" sz="1000" b="1" dirty="0"/>
              <a:t>bestimmter Zweck</a:t>
            </a:r>
            <a:r>
              <a:rPr lang="de-DE" sz="1000" dirty="0"/>
              <a:t> zugrunde liegen. Dieser muss auch schon </a:t>
            </a:r>
            <a:r>
              <a:rPr lang="de-DE" sz="1000" b="1" dirty="0"/>
              <a:t>vor der Verarbeitung festgelegt</a:t>
            </a:r>
            <a:r>
              <a:rPr lang="de-DE" sz="1000" dirty="0"/>
              <a:t> und am besten dokumentiert worden sein. Nur zu diesem zuvor ursprünglich festgelegten, nicht jedoch zu einem anderen Zweck darf eine Verarbeitung und Nutzung erfolgen.?Eine Ausnahme bildet wieder die vorher erteilte freiwillige Einwilligung des Betroffenen.</a:t>
            </a:r>
          </a:p>
          <a:p>
            <a:r>
              <a:rPr lang="de-DE" sz="1000" b="1" dirty="0"/>
              <a:t>Transparenz</a:t>
            </a:r>
            <a:r>
              <a:rPr lang="de-DE" sz="1000" dirty="0"/>
              <a:t>:</a:t>
            </a:r>
            <a:br>
              <a:rPr lang="de-DE" sz="1000" dirty="0"/>
            </a:br>
            <a:r>
              <a:rPr lang="de-DE" sz="1000" dirty="0"/>
              <a:t>Das Prinzip „Transparenz“ beschreibt die Anforderung, dass jeder Betroffene wissen soll, dass Daten über ihn erhoben werden. Er soll wissen, welche Daten</a:t>
            </a:r>
            <a:r>
              <a:rPr lang="de-DE" sz="1000" b="1" dirty="0"/>
              <a:t> zu welchem Zweck bei welcher Stelle für wie lange</a:t>
            </a:r>
            <a:r>
              <a:rPr lang="de-DE" sz="1000" dirty="0"/>
              <a:t> und aus welchem Grund gespeichert werden. Eine heimliche Datenerhebung ist nur ausnahmsweise unter sehr strengen Voraussetzungen möglich.</a:t>
            </a:r>
          </a:p>
          <a:p>
            <a:r>
              <a:rPr lang="de-DE" sz="1000" b="1" dirty="0"/>
              <a:t>Erforderlichkeit</a:t>
            </a:r>
            <a:r>
              <a:rPr lang="de-DE" sz="1000" dirty="0"/>
              <a:t>:</a:t>
            </a:r>
            <a:br>
              <a:rPr lang="de-DE" sz="1000" dirty="0"/>
            </a:br>
            <a:r>
              <a:rPr lang="de-DE" sz="1000" dirty="0"/>
              <a:t>Die Datenverarbeitung muss zudem erforderlich sein. Dabei wird der Begriff „erforderlich“ im BDSG an mehreren Stellen verwendet und kann dabei auch unterschiedliche Bedeutungen haben. Gerade im Rahmen von § 32 BDSG ist er stark umstritten. Grundsätzlich ist etwas </a:t>
            </a:r>
            <a:r>
              <a:rPr lang="de-DE" sz="1000" b="1" dirty="0"/>
              <a:t>nur dann erforderlich, wenn es zur Zweckerreichung das mildeste Mittel ist</a:t>
            </a:r>
            <a:r>
              <a:rPr lang="de-DE" sz="1000" dirty="0"/>
              <a:t>. Das heißt dass kein anderes Mittel zur Verfügung stehen darf, das zur Erreichung des Zwecks genauso gut geeignet wäre, ohne jedoch zu sehr in die Rechte des Betroffenen einzugreifen.</a:t>
            </a:r>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41</a:t>
            </a:fld>
            <a:endParaRPr lang="de-DE"/>
          </a:p>
        </p:txBody>
      </p:sp>
    </p:spTree>
    <p:extLst>
      <p:ext uri="{BB962C8B-B14F-4D97-AF65-F5344CB8AC3E}">
        <p14:creationId xmlns:p14="http://schemas.microsoft.com/office/powerpoint/2010/main" val="363302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42</a:t>
            </a:fld>
            <a:endParaRPr lang="de-DE"/>
          </a:p>
        </p:txBody>
      </p:sp>
    </p:spTree>
    <p:extLst>
      <p:ext uri="{BB962C8B-B14F-4D97-AF65-F5344CB8AC3E}">
        <p14:creationId xmlns:p14="http://schemas.microsoft.com/office/powerpoint/2010/main" val="352234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3</a:t>
            </a:fld>
            <a:endParaRPr lang="de-DE"/>
          </a:p>
        </p:txBody>
      </p:sp>
    </p:spTree>
    <p:extLst>
      <p:ext uri="{BB962C8B-B14F-4D97-AF65-F5344CB8AC3E}">
        <p14:creationId xmlns:p14="http://schemas.microsoft.com/office/powerpoint/2010/main" val="1858786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000" b="1" dirty="0" smtClean="0"/>
              <a:t>Rechtsgrundlagen: Gesetze,</a:t>
            </a:r>
            <a:r>
              <a:rPr lang="de-DE" sz="1000" b="1" baseline="0" dirty="0" smtClean="0"/>
              <a:t> Dienstanweisungen, Dienstvereinbarungen, Richtlinien, Einwilligung</a:t>
            </a:r>
          </a:p>
          <a:p>
            <a:endParaRPr lang="de-DE" sz="1000" b="1" baseline="0" dirty="0" smtClean="0"/>
          </a:p>
          <a:p>
            <a:r>
              <a:rPr lang="de-DE" sz="1000" b="1" dirty="0" smtClean="0"/>
              <a:t>Verbot </a:t>
            </a:r>
            <a:r>
              <a:rPr lang="de-DE" sz="1000" b="1" dirty="0"/>
              <a:t>mit Erlaubnisvorbehalt:</a:t>
            </a:r>
            <a:r>
              <a:rPr lang="de-DE" sz="1000" dirty="0"/>
              <a:t/>
            </a:r>
            <a:br>
              <a:rPr lang="de-DE" sz="1000" dirty="0"/>
            </a:br>
            <a:r>
              <a:rPr lang="de-DE" sz="1000" dirty="0"/>
              <a:t>Das Erheben, Verarbeiten und Nutzen von personenbezogenen Daten ist grundsätzlich verboten. Eine Ausnahme besteht nur dann, wenn es eine </a:t>
            </a:r>
            <a:r>
              <a:rPr lang="de-DE" sz="1000" b="1" dirty="0"/>
              <a:t>ausdrückliche gesetzliche Regelung</a:t>
            </a:r>
            <a:r>
              <a:rPr lang="de-DE" sz="1000" dirty="0"/>
              <a:t> dafür gibt oder die Betroffenen in die Verarbeitung Ihrer Daten </a:t>
            </a:r>
            <a:r>
              <a:rPr lang="de-DE" sz="1000" b="1" dirty="0"/>
              <a:t>eingewilligt</a:t>
            </a:r>
            <a:r>
              <a:rPr lang="de-DE" sz="1000" dirty="0"/>
              <a:t> haben.</a:t>
            </a:r>
          </a:p>
          <a:p>
            <a:pPr marL="257291" lvl="1" indent="-257291"/>
            <a:r>
              <a:rPr lang="de-DE" sz="1000" b="1" dirty="0"/>
              <a:t>Direkterhebung:</a:t>
            </a:r>
            <a:r>
              <a:rPr lang="de-DE" sz="1000" dirty="0"/>
              <a:t/>
            </a:r>
            <a:br>
              <a:rPr lang="de-DE" sz="1000" dirty="0"/>
            </a:br>
            <a:r>
              <a:rPr lang="de-DE" sz="1000" dirty="0"/>
              <a:t>Eine Datenerhebung, also das Beschaffen von Daten, ist </a:t>
            </a:r>
            <a:r>
              <a:rPr lang="de-DE" sz="1000" b="1" dirty="0"/>
              <a:t>nur beim Betroffenen unmittelbar selbst</a:t>
            </a:r>
            <a:r>
              <a:rPr lang="de-DE" sz="1000" dirty="0"/>
              <a:t> zulässig. Das bedeutet, dass das Beschaffen von Daten nur unter Mitwirkung des Betroffenen erlaubt sein soll. Auch hiervon gibt es Ausnahmen, wie etwa dass eine Rechtsvorschrift die Erhebung vorschreibt oder die Erhebung beim Betroffenen selbst einen unverhältnismäßig großen Aufwand bedeuten würde.</a:t>
            </a:r>
          </a:p>
          <a:p>
            <a:r>
              <a:rPr lang="de-DE" sz="1000" b="1" dirty="0"/>
              <a:t>Datensparsamkeit</a:t>
            </a:r>
            <a:r>
              <a:rPr lang="de-DE" sz="1000" dirty="0"/>
              <a:t>:</a:t>
            </a:r>
            <a:br>
              <a:rPr lang="de-DE" sz="1000" dirty="0"/>
            </a:br>
            <a:r>
              <a:rPr lang="de-DE" sz="1000" dirty="0"/>
              <a:t>Daten sollen </a:t>
            </a:r>
            <a:r>
              <a:rPr lang="de-DE" sz="1000" b="1" dirty="0"/>
              <a:t>nicht für unbegrenzte Zeit aufbewahrt</a:t>
            </a:r>
            <a:r>
              <a:rPr lang="de-DE" sz="1000" dirty="0"/>
              <a:t> werden, sondern es soll mit ihnen sparsam umgegangen werden. Das bedeutet, dass sie zu löschen sind, wenn sie nicht mehr gebraucht werden.? Dabei gibt es natürlich für unterschiedliche Datenkategorien unterschiedlich lange Aufbewahrungsfristen.? Im Grundsatz heißt es daher: So </a:t>
            </a:r>
            <a:r>
              <a:rPr lang="de-DE" sz="1000" b="1" dirty="0"/>
              <a:t>kurz wie möglich</a:t>
            </a:r>
            <a:r>
              <a:rPr lang="de-DE" sz="1000" dirty="0"/>
              <a:t>, so lange wie nötig.</a:t>
            </a:r>
          </a:p>
          <a:p>
            <a:r>
              <a:rPr lang="de-DE" sz="1000" b="1" dirty="0" err="1"/>
              <a:t>Datenvermeidbarkeit</a:t>
            </a:r>
            <a:r>
              <a:rPr lang="de-DE" sz="1000" dirty="0"/>
              <a:t>:</a:t>
            </a:r>
            <a:br>
              <a:rPr lang="de-DE" sz="1000" dirty="0"/>
            </a:br>
            <a:r>
              <a:rPr lang="de-DE" sz="1000" dirty="0"/>
              <a:t>Die Verarbeitung personenbezogener Daten ist stets an dem Ziel auszurichten, </a:t>
            </a:r>
            <a:r>
              <a:rPr lang="de-DE" sz="1000" b="1" dirty="0"/>
              <a:t>so wenige Daten wie möglich</a:t>
            </a:r>
            <a:r>
              <a:rPr lang="de-DE" sz="1000" dirty="0"/>
              <a:t> zu verarbeiten. Es dürfen also nicht erst einmal sämtliche Daten, die zu erlangen sind, wahllos gesammelt werden, nur um sie erst einmal zu haben. Frei nach dem Motto: Haben ist besser als kriegen.</a:t>
            </a:r>
          </a:p>
          <a:p>
            <a:r>
              <a:rPr lang="de-DE" sz="1000" b="1" dirty="0"/>
              <a:t>Zweckbindung</a:t>
            </a:r>
            <a:r>
              <a:rPr lang="de-DE" sz="1000" dirty="0"/>
              <a:t>:</a:t>
            </a:r>
            <a:br>
              <a:rPr lang="de-DE" sz="1000" dirty="0"/>
            </a:br>
            <a:r>
              <a:rPr lang="de-DE" sz="1000" dirty="0"/>
              <a:t>Jeder Datenverarbeitung muss ein </a:t>
            </a:r>
            <a:r>
              <a:rPr lang="de-DE" sz="1000" b="1" dirty="0"/>
              <a:t>bestimmter Zweck</a:t>
            </a:r>
            <a:r>
              <a:rPr lang="de-DE" sz="1000" dirty="0"/>
              <a:t> zugrunde liegen. Dieser muss auch schon </a:t>
            </a:r>
            <a:r>
              <a:rPr lang="de-DE" sz="1000" b="1" dirty="0"/>
              <a:t>vor der Verarbeitung festgelegt</a:t>
            </a:r>
            <a:r>
              <a:rPr lang="de-DE" sz="1000" dirty="0"/>
              <a:t> und am besten dokumentiert worden sein. Nur zu diesem zuvor ursprünglich festgelegten, nicht jedoch zu einem anderen Zweck darf eine Verarbeitung und Nutzung erfolgen.?Eine Ausnahme bildet wieder die vorher erteilte freiwillige Einwilligung des Betroffenen.</a:t>
            </a:r>
          </a:p>
          <a:p>
            <a:r>
              <a:rPr lang="de-DE" sz="1000" b="1" dirty="0"/>
              <a:t>Transparenz</a:t>
            </a:r>
            <a:r>
              <a:rPr lang="de-DE" sz="1000" dirty="0"/>
              <a:t>:</a:t>
            </a:r>
            <a:br>
              <a:rPr lang="de-DE" sz="1000" dirty="0"/>
            </a:br>
            <a:r>
              <a:rPr lang="de-DE" sz="1000" dirty="0"/>
              <a:t>Das Prinzip „Transparenz“ beschreibt die Anforderung, dass jeder Betroffene wissen soll, dass Daten über ihn erhoben werden. Er soll wissen, welche Daten</a:t>
            </a:r>
            <a:r>
              <a:rPr lang="de-DE" sz="1000" b="1" dirty="0"/>
              <a:t> zu welchem Zweck bei welcher Stelle für wie lange</a:t>
            </a:r>
            <a:r>
              <a:rPr lang="de-DE" sz="1000" dirty="0"/>
              <a:t> und aus welchem Grund gespeichert werden. Eine heimliche Datenerhebung ist nur ausnahmsweise unter sehr strengen Voraussetzungen möglich.</a:t>
            </a:r>
          </a:p>
          <a:p>
            <a:r>
              <a:rPr lang="de-DE" sz="1000" b="1" dirty="0"/>
              <a:t>Erforderlichkeit</a:t>
            </a:r>
            <a:r>
              <a:rPr lang="de-DE" sz="1000" dirty="0"/>
              <a:t>:</a:t>
            </a:r>
            <a:br>
              <a:rPr lang="de-DE" sz="1000" dirty="0"/>
            </a:br>
            <a:r>
              <a:rPr lang="de-DE" sz="1000" dirty="0"/>
              <a:t>Die Datenverarbeitung muss zudem erforderlich sein. Dabei wird der Begriff „erforderlich“ im BDSG an mehreren Stellen verwendet und kann dabei auch unterschiedliche Bedeutungen haben. Gerade im Rahmen von § 32 BDSG ist er stark umstritten. Grundsätzlich ist etwas </a:t>
            </a:r>
            <a:r>
              <a:rPr lang="de-DE" sz="1000" b="1" dirty="0"/>
              <a:t>nur dann erforderlich, wenn es zur Zweckerreichung das mildeste Mittel ist</a:t>
            </a:r>
            <a:r>
              <a:rPr lang="de-DE" sz="1000" dirty="0"/>
              <a:t>. Das heißt dass kein anderes Mittel zur Verfügung stehen darf, das zur Erreichung des Zwecks genauso gut geeignet wäre, ohne jedoch zu sehr in die Rechte des Betroffenen einzugreifen.</a:t>
            </a:r>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43</a:t>
            </a:fld>
            <a:endParaRPr lang="de-DE"/>
          </a:p>
        </p:txBody>
      </p:sp>
    </p:spTree>
    <p:extLst>
      <p:ext uri="{BB962C8B-B14F-4D97-AF65-F5344CB8AC3E}">
        <p14:creationId xmlns:p14="http://schemas.microsoft.com/office/powerpoint/2010/main" val="9076543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44</a:t>
            </a:fld>
            <a:endParaRPr lang="de-DE"/>
          </a:p>
        </p:txBody>
      </p:sp>
    </p:spTree>
    <p:extLst>
      <p:ext uri="{BB962C8B-B14F-4D97-AF65-F5344CB8AC3E}">
        <p14:creationId xmlns:p14="http://schemas.microsoft.com/office/powerpoint/2010/main" val="15516992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45</a:t>
            </a:fld>
            <a:endParaRPr lang="de-DE"/>
          </a:p>
        </p:txBody>
      </p:sp>
    </p:spTree>
    <p:extLst>
      <p:ext uri="{BB962C8B-B14F-4D97-AF65-F5344CB8AC3E}">
        <p14:creationId xmlns:p14="http://schemas.microsoft.com/office/powerpoint/2010/main" val="1500370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46</a:t>
            </a:fld>
            <a:endParaRPr lang="de-DE"/>
          </a:p>
        </p:txBody>
      </p:sp>
    </p:spTree>
    <p:extLst>
      <p:ext uri="{BB962C8B-B14F-4D97-AF65-F5344CB8AC3E}">
        <p14:creationId xmlns:p14="http://schemas.microsoft.com/office/powerpoint/2010/main" val="2098562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47</a:t>
            </a:fld>
            <a:endParaRPr lang="de-DE"/>
          </a:p>
        </p:txBody>
      </p:sp>
    </p:spTree>
    <p:extLst>
      <p:ext uri="{BB962C8B-B14F-4D97-AF65-F5344CB8AC3E}">
        <p14:creationId xmlns:p14="http://schemas.microsoft.com/office/powerpoint/2010/main" val="523110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Arial" charset="0"/>
                <a:ea typeface="ＭＳ Ｐゴシック" pitchFamily="28" charset="-128"/>
                <a:cs typeface="+mn-cs"/>
              </a:rPr>
              <a:t>§ 33</a:t>
            </a:r>
          </a:p>
          <a:p>
            <a:r>
              <a:rPr lang="de-DE" sz="1200" b="1" i="0" u="none" strike="noStrike" kern="1200" baseline="0" dirty="0" smtClean="0">
                <a:solidFill>
                  <a:schemeClr val="tx1"/>
                </a:solidFill>
                <a:latin typeface="Arial" charset="0"/>
                <a:ea typeface="ＭＳ Ｐゴシック" pitchFamily="28" charset="-128"/>
                <a:cs typeface="+mn-cs"/>
              </a:rPr>
              <a:t>Meldung an die Datenschutzaufsicht</a:t>
            </a:r>
          </a:p>
          <a:p>
            <a:r>
              <a:rPr lang="de-DE" sz="1200" b="0" i="0" u="none" strike="noStrike" kern="1200" baseline="0" dirty="0" smtClean="0">
                <a:solidFill>
                  <a:schemeClr val="tx1"/>
                </a:solidFill>
                <a:latin typeface="Arial" charset="0"/>
                <a:ea typeface="ＭＳ Ｐゴシック" pitchFamily="28" charset="-128"/>
                <a:cs typeface="+mn-cs"/>
              </a:rPr>
              <a:t>(1) Der Verantwortliche meldet der Datenschutzaufsicht unverzüglich die Verletzung des</a:t>
            </a:r>
          </a:p>
          <a:p>
            <a:r>
              <a:rPr lang="de-DE" sz="1200" b="0" i="0" u="none" strike="noStrike" kern="1200" baseline="0" dirty="0" smtClean="0">
                <a:solidFill>
                  <a:schemeClr val="tx1"/>
                </a:solidFill>
                <a:latin typeface="Arial" charset="0"/>
                <a:ea typeface="ＭＳ Ｐゴシック" pitchFamily="28" charset="-128"/>
                <a:cs typeface="+mn-cs"/>
              </a:rPr>
              <a:t>Schutzes personenbezogener Daten, wenn diese Verletzung eine Gefahr für die Rechte</a:t>
            </a:r>
          </a:p>
          <a:p>
            <a:r>
              <a:rPr lang="de-DE" sz="1200" b="0" i="0" u="none" strike="noStrike" kern="1200" baseline="0" dirty="0" smtClean="0">
                <a:solidFill>
                  <a:schemeClr val="tx1"/>
                </a:solidFill>
                <a:latin typeface="Arial" charset="0"/>
                <a:ea typeface="ＭＳ Ｐゴシック" pitchFamily="28" charset="-128"/>
                <a:cs typeface="+mn-cs"/>
              </a:rPr>
              <a:t>und Freiheiten natürlicher Personen darstellt. Erfolgt die Meldung nicht binnen 72 Stunden, nachdem die Verletzung des Schutzes personenbezogener Daten bekannt wurde,</a:t>
            </a:r>
          </a:p>
          <a:p>
            <a:r>
              <a:rPr lang="de-DE" sz="1200" b="0" i="0" u="none" strike="noStrike" kern="1200" baseline="0" dirty="0" smtClean="0">
                <a:solidFill>
                  <a:schemeClr val="tx1"/>
                </a:solidFill>
                <a:latin typeface="Arial" charset="0"/>
                <a:ea typeface="ＭＳ Ｐゴシック" pitchFamily="28" charset="-128"/>
                <a:cs typeface="+mn-cs"/>
              </a:rPr>
              <a:t>so ist ihr eine Begründung für die Verzögerung beizufügen.</a:t>
            </a:r>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48</a:t>
            </a:fld>
            <a:endParaRPr lang="de-DE"/>
          </a:p>
        </p:txBody>
      </p:sp>
    </p:spTree>
    <p:extLst>
      <p:ext uri="{BB962C8B-B14F-4D97-AF65-F5344CB8AC3E}">
        <p14:creationId xmlns:p14="http://schemas.microsoft.com/office/powerpoint/2010/main" val="2274984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49</a:t>
            </a:fld>
            <a:endParaRPr lang="de-DE"/>
          </a:p>
        </p:txBody>
      </p:sp>
    </p:spTree>
    <p:extLst>
      <p:ext uri="{BB962C8B-B14F-4D97-AF65-F5344CB8AC3E}">
        <p14:creationId xmlns:p14="http://schemas.microsoft.com/office/powerpoint/2010/main" val="1956739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Arial" charset="0"/>
                <a:ea typeface="ＭＳ Ｐゴシック" pitchFamily="28" charset="-128"/>
                <a:cs typeface="+mn-cs"/>
              </a:rPr>
              <a:t>§ 33</a:t>
            </a:r>
          </a:p>
          <a:p>
            <a:r>
              <a:rPr lang="de-DE" sz="1200" b="1" i="0" u="none" strike="noStrike" kern="1200" baseline="0" dirty="0" smtClean="0">
                <a:solidFill>
                  <a:schemeClr val="tx1"/>
                </a:solidFill>
                <a:latin typeface="Arial" charset="0"/>
                <a:ea typeface="ＭＳ Ｐゴシック" pitchFamily="28" charset="-128"/>
                <a:cs typeface="+mn-cs"/>
              </a:rPr>
              <a:t>Meldung an die Datenschutzaufsicht</a:t>
            </a:r>
          </a:p>
          <a:p>
            <a:r>
              <a:rPr lang="de-DE" sz="1200" b="0" i="0" u="none" strike="noStrike" kern="1200" baseline="0" dirty="0" smtClean="0">
                <a:solidFill>
                  <a:schemeClr val="tx1"/>
                </a:solidFill>
                <a:latin typeface="Arial" charset="0"/>
                <a:ea typeface="ＭＳ Ｐゴシック" pitchFamily="28" charset="-128"/>
                <a:cs typeface="+mn-cs"/>
              </a:rPr>
              <a:t>(1) Der Verantwortliche meldet der Datenschutzaufsicht unverzüglich die Verletzung des</a:t>
            </a:r>
          </a:p>
          <a:p>
            <a:r>
              <a:rPr lang="de-DE" sz="1200" b="0" i="0" u="none" strike="noStrike" kern="1200" baseline="0" dirty="0" smtClean="0">
                <a:solidFill>
                  <a:schemeClr val="tx1"/>
                </a:solidFill>
                <a:latin typeface="Arial" charset="0"/>
                <a:ea typeface="ＭＳ Ｐゴシック" pitchFamily="28" charset="-128"/>
                <a:cs typeface="+mn-cs"/>
              </a:rPr>
              <a:t>Schutzes personenbezogener Daten, wenn diese Verletzung eine Gefahr für die Rechte</a:t>
            </a:r>
          </a:p>
          <a:p>
            <a:r>
              <a:rPr lang="de-DE" sz="1200" b="0" i="0" u="none" strike="noStrike" kern="1200" baseline="0" dirty="0" smtClean="0">
                <a:solidFill>
                  <a:schemeClr val="tx1"/>
                </a:solidFill>
                <a:latin typeface="Arial" charset="0"/>
                <a:ea typeface="ＭＳ Ｐゴシック" pitchFamily="28" charset="-128"/>
                <a:cs typeface="+mn-cs"/>
              </a:rPr>
              <a:t>und Freiheiten natürlicher Personen darstellt. Erfolgt die Meldung nicht binnen 72 Stunden, nachdem die Verletzung des Schutzes personenbezogener Daten bekannt wurde,</a:t>
            </a:r>
          </a:p>
          <a:p>
            <a:r>
              <a:rPr lang="de-DE" sz="1200" b="0" i="0" u="none" strike="noStrike" kern="1200" baseline="0" dirty="0" smtClean="0">
                <a:solidFill>
                  <a:schemeClr val="tx1"/>
                </a:solidFill>
                <a:latin typeface="Arial" charset="0"/>
                <a:ea typeface="ＭＳ Ｐゴシック" pitchFamily="28" charset="-128"/>
                <a:cs typeface="+mn-cs"/>
              </a:rPr>
              <a:t>so ist ihr eine Begründung für die Verzögerung beizufügen.</a:t>
            </a:r>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50</a:t>
            </a:fld>
            <a:endParaRPr lang="de-DE"/>
          </a:p>
        </p:txBody>
      </p:sp>
    </p:spTree>
    <p:extLst>
      <p:ext uri="{BB962C8B-B14F-4D97-AF65-F5344CB8AC3E}">
        <p14:creationId xmlns:p14="http://schemas.microsoft.com/office/powerpoint/2010/main" val="880966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Arial" charset="0"/>
                <a:ea typeface="ＭＳ Ｐゴシック" pitchFamily="28" charset="-128"/>
                <a:cs typeface="+mn-cs"/>
              </a:rPr>
              <a:t>§ 33</a:t>
            </a:r>
          </a:p>
          <a:p>
            <a:r>
              <a:rPr lang="de-DE" sz="1200" b="1" i="0" u="none" strike="noStrike" kern="1200" baseline="0" dirty="0" smtClean="0">
                <a:solidFill>
                  <a:schemeClr val="tx1"/>
                </a:solidFill>
                <a:latin typeface="Arial" charset="0"/>
                <a:ea typeface="ＭＳ Ｐゴシック" pitchFamily="28" charset="-128"/>
                <a:cs typeface="+mn-cs"/>
              </a:rPr>
              <a:t>Meldung an die Datenschutzaufsicht</a:t>
            </a:r>
          </a:p>
          <a:p>
            <a:r>
              <a:rPr lang="de-DE" sz="1200" b="0" i="0" u="none" strike="noStrike" kern="1200" baseline="0" dirty="0" smtClean="0">
                <a:solidFill>
                  <a:schemeClr val="tx1"/>
                </a:solidFill>
                <a:latin typeface="Arial" charset="0"/>
                <a:ea typeface="ＭＳ Ｐゴシック" pitchFamily="28" charset="-128"/>
                <a:cs typeface="+mn-cs"/>
              </a:rPr>
              <a:t>(1) Der Verantwortliche meldet der Datenschutzaufsicht unverzüglich die Verletzung des</a:t>
            </a:r>
          </a:p>
          <a:p>
            <a:r>
              <a:rPr lang="de-DE" sz="1200" b="0" i="0" u="none" strike="noStrike" kern="1200" baseline="0" dirty="0" smtClean="0">
                <a:solidFill>
                  <a:schemeClr val="tx1"/>
                </a:solidFill>
                <a:latin typeface="Arial" charset="0"/>
                <a:ea typeface="ＭＳ Ｐゴシック" pitchFamily="28" charset="-128"/>
                <a:cs typeface="+mn-cs"/>
              </a:rPr>
              <a:t>Schutzes personenbezogener Daten, wenn diese Verletzung eine Gefahr für die Rechte</a:t>
            </a:r>
          </a:p>
          <a:p>
            <a:r>
              <a:rPr lang="de-DE" sz="1200" b="0" i="0" u="none" strike="noStrike" kern="1200" baseline="0" dirty="0" smtClean="0">
                <a:solidFill>
                  <a:schemeClr val="tx1"/>
                </a:solidFill>
                <a:latin typeface="Arial" charset="0"/>
                <a:ea typeface="ＭＳ Ｐゴシック" pitchFamily="28" charset="-128"/>
                <a:cs typeface="+mn-cs"/>
              </a:rPr>
              <a:t>und Freiheiten natürlicher Personen darstellt. Erfolgt die Meldung nicht binnen 72 Stunden, nachdem die Verletzung des Schutzes personenbezogener Daten bekannt wurde,</a:t>
            </a:r>
          </a:p>
          <a:p>
            <a:r>
              <a:rPr lang="de-DE" sz="1200" b="0" i="0" u="none" strike="noStrike" kern="1200" baseline="0" dirty="0" smtClean="0">
                <a:solidFill>
                  <a:schemeClr val="tx1"/>
                </a:solidFill>
                <a:latin typeface="Arial" charset="0"/>
                <a:ea typeface="ＭＳ Ｐゴシック" pitchFamily="28" charset="-128"/>
                <a:cs typeface="+mn-cs"/>
              </a:rPr>
              <a:t>so ist ihr eine Begründung für die Verzögerung beizufügen.</a:t>
            </a:r>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51</a:t>
            </a:fld>
            <a:endParaRPr lang="de-DE"/>
          </a:p>
        </p:txBody>
      </p:sp>
    </p:spTree>
    <p:extLst>
      <p:ext uri="{BB962C8B-B14F-4D97-AF65-F5344CB8AC3E}">
        <p14:creationId xmlns:p14="http://schemas.microsoft.com/office/powerpoint/2010/main" val="579350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52</a:t>
            </a:fld>
            <a:endParaRPr lang="de-DE"/>
          </a:p>
        </p:txBody>
      </p:sp>
    </p:spTree>
    <p:extLst>
      <p:ext uri="{BB962C8B-B14F-4D97-AF65-F5344CB8AC3E}">
        <p14:creationId xmlns:p14="http://schemas.microsoft.com/office/powerpoint/2010/main" val="110692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4</a:t>
            </a:fld>
            <a:endParaRPr lang="de-DE"/>
          </a:p>
        </p:txBody>
      </p:sp>
    </p:spTree>
    <p:extLst>
      <p:ext uri="{BB962C8B-B14F-4D97-AF65-F5344CB8AC3E}">
        <p14:creationId xmlns:p14="http://schemas.microsoft.com/office/powerpoint/2010/main" val="3134083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53</a:t>
            </a:fld>
            <a:endParaRPr lang="de-DE"/>
          </a:p>
        </p:txBody>
      </p:sp>
    </p:spTree>
    <p:extLst>
      <p:ext uri="{BB962C8B-B14F-4D97-AF65-F5344CB8AC3E}">
        <p14:creationId xmlns:p14="http://schemas.microsoft.com/office/powerpoint/2010/main" val="4191904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54</a:t>
            </a:fld>
            <a:endParaRPr lang="de-DE"/>
          </a:p>
        </p:txBody>
      </p:sp>
    </p:spTree>
    <p:extLst>
      <p:ext uri="{BB962C8B-B14F-4D97-AF65-F5344CB8AC3E}">
        <p14:creationId xmlns:p14="http://schemas.microsoft.com/office/powerpoint/2010/main" val="3195961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57</a:t>
            </a:fld>
            <a:endParaRPr lang="de-DE"/>
          </a:p>
        </p:txBody>
      </p:sp>
    </p:spTree>
    <p:extLst>
      <p:ext uri="{BB962C8B-B14F-4D97-AF65-F5344CB8AC3E}">
        <p14:creationId xmlns:p14="http://schemas.microsoft.com/office/powerpoint/2010/main" val="28816590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59</a:t>
            </a:fld>
            <a:endParaRPr lang="de-DE"/>
          </a:p>
        </p:txBody>
      </p:sp>
    </p:spTree>
    <p:extLst>
      <p:ext uri="{BB962C8B-B14F-4D97-AF65-F5344CB8AC3E}">
        <p14:creationId xmlns:p14="http://schemas.microsoft.com/office/powerpoint/2010/main" val="1107283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64</a:t>
            </a:fld>
            <a:endParaRPr lang="de-DE"/>
          </a:p>
        </p:txBody>
      </p:sp>
    </p:spTree>
    <p:extLst>
      <p:ext uri="{BB962C8B-B14F-4D97-AF65-F5344CB8AC3E}">
        <p14:creationId xmlns:p14="http://schemas.microsoft.com/office/powerpoint/2010/main" val="14041983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67</a:t>
            </a:fld>
            <a:endParaRPr lang="de-DE"/>
          </a:p>
        </p:txBody>
      </p:sp>
    </p:spTree>
    <p:extLst>
      <p:ext uri="{BB962C8B-B14F-4D97-AF65-F5344CB8AC3E}">
        <p14:creationId xmlns:p14="http://schemas.microsoft.com/office/powerpoint/2010/main" val="596711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5</a:t>
            </a:fld>
            <a:endParaRPr lang="de-DE"/>
          </a:p>
        </p:txBody>
      </p:sp>
    </p:spTree>
    <p:extLst>
      <p:ext uri="{BB962C8B-B14F-4D97-AF65-F5344CB8AC3E}">
        <p14:creationId xmlns:p14="http://schemas.microsoft.com/office/powerpoint/2010/main" val="385200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000"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6</a:t>
            </a:fld>
            <a:endParaRPr lang="de-DE"/>
          </a:p>
        </p:txBody>
      </p:sp>
    </p:spTree>
    <p:extLst>
      <p:ext uri="{BB962C8B-B14F-4D97-AF65-F5344CB8AC3E}">
        <p14:creationId xmlns:p14="http://schemas.microsoft.com/office/powerpoint/2010/main" val="343438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7</a:t>
            </a:fld>
            <a:endParaRPr lang="de-DE"/>
          </a:p>
        </p:txBody>
      </p:sp>
    </p:spTree>
    <p:extLst>
      <p:ext uri="{BB962C8B-B14F-4D97-AF65-F5344CB8AC3E}">
        <p14:creationId xmlns:p14="http://schemas.microsoft.com/office/powerpoint/2010/main" val="27430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F2F1D8A-D5E4-49AA-99FE-4A5E4281AA69}" type="slidenum">
              <a:rPr lang="de-DE" smtClean="0"/>
              <a:pPr>
                <a:defRPr/>
              </a:pPr>
              <a:t>8</a:t>
            </a:fld>
            <a:endParaRPr lang="de-DE"/>
          </a:p>
        </p:txBody>
      </p:sp>
    </p:spTree>
    <p:extLst>
      <p:ext uri="{BB962C8B-B14F-4D97-AF65-F5344CB8AC3E}">
        <p14:creationId xmlns:p14="http://schemas.microsoft.com/office/powerpoint/2010/main" val="2675169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12" descr="erzd_logo_2011_print_4c.jpg"/>
          <p:cNvPicPr>
            <a:picLocks noChangeAspect="1"/>
          </p:cNvPicPr>
          <p:nvPr userDrawn="1"/>
        </p:nvPicPr>
        <p:blipFill>
          <a:blip r:embed="rId2" cstate="print"/>
          <a:srcRect/>
          <a:stretch>
            <a:fillRect/>
          </a:stretch>
        </p:blipFill>
        <p:spPr bwMode="auto">
          <a:xfrm>
            <a:off x="7339013" y="719138"/>
            <a:ext cx="1079500" cy="866775"/>
          </a:xfrm>
          <a:prstGeom prst="rect">
            <a:avLst/>
          </a:prstGeom>
          <a:noFill/>
          <a:ln w="9525">
            <a:noFill/>
            <a:miter lim="800000"/>
            <a:headEnd/>
            <a:tailEnd/>
          </a:ln>
        </p:spPr>
      </p:pic>
      <p:cxnSp>
        <p:nvCxnSpPr>
          <p:cNvPr id="5" name="Gerade Verbindung 14"/>
          <p:cNvCxnSpPr>
            <a:cxnSpLocks noChangeShapeType="1"/>
          </p:cNvCxnSpPr>
          <p:nvPr userDrawn="1"/>
        </p:nvCxnSpPr>
        <p:spPr bwMode="auto">
          <a:xfrm flipV="1">
            <a:off x="7758113" y="2238375"/>
            <a:ext cx="65087" cy="4337050"/>
          </a:xfrm>
          <a:prstGeom prst="line">
            <a:avLst/>
          </a:prstGeom>
          <a:noFill/>
          <a:ln w="9525" algn="ctr">
            <a:noFill/>
            <a:round/>
            <a:headEnd/>
            <a:tailEnd/>
          </a:ln>
        </p:spPr>
      </p:cxnSp>
      <p:pic>
        <p:nvPicPr>
          <p:cNvPr id="6" name="Grafik 14" descr="Vorlage_A4-Blatt_gebrandet_1-1.png"/>
          <p:cNvPicPr>
            <a:picLocks noChangeAspect="1"/>
          </p:cNvPicPr>
          <p:nvPr userDrawn="1"/>
        </p:nvPicPr>
        <p:blipFill>
          <a:blip r:embed="rId3" cstate="print"/>
          <a:srcRect/>
          <a:stretch>
            <a:fillRect/>
          </a:stretch>
        </p:blipFill>
        <p:spPr bwMode="auto">
          <a:xfrm>
            <a:off x="-163513" y="814388"/>
            <a:ext cx="5305426" cy="6210300"/>
          </a:xfrm>
          <a:prstGeom prst="rect">
            <a:avLst/>
          </a:prstGeom>
          <a:noFill/>
          <a:ln w="9525">
            <a:noFill/>
            <a:miter lim="800000"/>
            <a:headEnd/>
            <a:tailEnd/>
          </a:ln>
        </p:spPr>
      </p:pic>
      <p:sp>
        <p:nvSpPr>
          <p:cNvPr id="80900" name="Rectangle 3"/>
          <p:cNvSpPr>
            <a:spLocks noGrp="1" noChangeArrowheads="1"/>
          </p:cNvSpPr>
          <p:nvPr>
            <p:ph type="subTitle" idx="1"/>
          </p:nvPr>
        </p:nvSpPr>
        <p:spPr>
          <a:xfrm>
            <a:off x="4917057" y="4714356"/>
            <a:ext cx="3105509" cy="1088571"/>
          </a:xfrm>
          <a:ln algn="ctr"/>
        </p:spPr>
        <p:txBody>
          <a:bodyPr/>
          <a:lstStyle>
            <a:lvl1pPr marL="0" indent="0" algn="r" eaLnBrk="1" hangingPunct="1">
              <a:buFontTx/>
              <a:buNone/>
              <a:defRPr sz="1800" smtClean="0">
                <a:solidFill>
                  <a:schemeClr val="bg1">
                    <a:lumMod val="50000"/>
                  </a:schemeClr>
                </a:solidFill>
                <a:latin typeface="+mj-lt"/>
                <a:ea typeface="ＭＳ Ｐゴシック" pitchFamily="34" charset="-128"/>
              </a:defRPr>
            </a:lvl1pPr>
          </a:lstStyle>
          <a:p>
            <a:r>
              <a:rPr lang="de-DE" dirty="0" smtClean="0"/>
              <a:t>Formatvorlage des Untertitelmasters durch Klicken bearbeiten</a:t>
            </a:r>
          </a:p>
        </p:txBody>
      </p:sp>
      <p:sp>
        <p:nvSpPr>
          <p:cNvPr id="80901" name="Rectangle 27"/>
          <p:cNvSpPr>
            <a:spLocks noGrp="1" noChangeArrowheads="1"/>
          </p:cNvSpPr>
          <p:nvPr>
            <p:ph type="ctrTitle"/>
          </p:nvPr>
        </p:nvSpPr>
        <p:spPr>
          <a:xfrm>
            <a:off x="4917057" y="2074482"/>
            <a:ext cx="3114219" cy="2445786"/>
          </a:xfrm>
          <a:ln algn="ctr"/>
        </p:spPr>
        <p:txBody>
          <a:bodyPr tIns="0" rIns="0"/>
          <a:lstStyle>
            <a:lvl1pPr algn="r" eaLnBrk="1" hangingPunct="1">
              <a:defRPr sz="2800" b="0" smtClean="0">
                <a:solidFill>
                  <a:schemeClr val="accent1"/>
                </a:solidFill>
                <a:latin typeface="+mj-lt"/>
                <a:ea typeface="ＭＳ Ｐゴシック" pitchFamily="34" charset="-128"/>
              </a:defRPr>
            </a:lvl1pPr>
          </a:lstStyle>
          <a:p>
            <a:r>
              <a:rPr lang="de-DE" dirty="0" smtClean="0"/>
              <a:t>Titelmasterformat durch Klicken bearbeiten</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Text einspaltig">
    <p:spTree>
      <p:nvGrpSpPr>
        <p:cNvPr id="1" name=""/>
        <p:cNvGrpSpPr/>
        <p:nvPr/>
      </p:nvGrpSpPr>
      <p:grpSpPr>
        <a:xfrm>
          <a:off x="0" y="0"/>
          <a:ext cx="0" cy="0"/>
          <a:chOff x="0" y="0"/>
          <a:chExt cx="0" cy="0"/>
        </a:xfrm>
      </p:grpSpPr>
      <p:sp>
        <p:nvSpPr>
          <p:cNvPr id="2" name="Titel 1"/>
          <p:cNvSpPr>
            <a:spLocks noGrp="1"/>
          </p:cNvSpPr>
          <p:nvPr>
            <p:ph type="title"/>
          </p:nvPr>
        </p:nvSpPr>
        <p:spPr>
          <a:xfrm>
            <a:off x="576000" y="180000"/>
            <a:ext cx="7034081" cy="895350"/>
          </a:xfrm>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a:xfrm>
            <a:off x="576000" y="1728000"/>
            <a:ext cx="7960659" cy="4220309"/>
          </a:xfrm>
        </p:spPr>
        <p:txBody>
          <a:bodyPr/>
          <a:lstStyle>
            <a:lvl4pPr>
              <a:spcBef>
                <a:spcPts val="0"/>
              </a:spcBef>
              <a:spcAft>
                <a:spcPts val="600"/>
              </a:spcAft>
              <a:defRPr/>
            </a:lvl4pPr>
            <a:lvl5pPr>
              <a:spcBef>
                <a:spcPts val="0"/>
              </a:spcBef>
              <a:spcAft>
                <a:spcPts val="600"/>
              </a:spcAf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4EDB4AFD-29FB-493D-95AE-A6643CAE5B85}" type="datetime1">
              <a:rPr lang="de-DE" smtClean="0"/>
              <a:pPr>
                <a:defRPr/>
              </a:pPr>
              <a:t>22.03.2022</a:t>
            </a:fld>
            <a:endParaRPr lang="de-DE" dirty="0"/>
          </a:p>
        </p:txBody>
      </p:sp>
      <p:sp>
        <p:nvSpPr>
          <p:cNvPr id="5" name="Fußzeilenplatzhalter 4"/>
          <p:cNvSpPr>
            <a:spLocks noGrp="1"/>
          </p:cNvSpPr>
          <p:nvPr>
            <p:ph type="ftr" sz="quarter" idx="11"/>
          </p:nvPr>
        </p:nvSpPr>
        <p:spPr>
          <a:xfrm>
            <a:off x="592138" y="6519863"/>
            <a:ext cx="1331912" cy="214312"/>
          </a:xfrm>
        </p:spPr>
        <p:txBody>
          <a:bodyPr/>
          <a:lstStyle>
            <a:lvl1pPr>
              <a:defRPr/>
            </a:lvl1pPr>
          </a:lstStyle>
          <a:p>
            <a:pPr>
              <a:defRPr/>
            </a:pPr>
            <a:r>
              <a:rPr lang="de-DE" smtClean="0"/>
              <a:t>Datenschutz, Johannes Ries</a:t>
            </a:r>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bschlussfolie (letzte Folie)">
    <p:spTree>
      <p:nvGrpSpPr>
        <p:cNvPr id="1" name=""/>
        <p:cNvGrpSpPr/>
        <p:nvPr/>
      </p:nvGrpSpPr>
      <p:grpSpPr>
        <a:xfrm>
          <a:off x="0" y="0"/>
          <a:ext cx="0" cy="0"/>
          <a:chOff x="0" y="0"/>
          <a:chExt cx="0" cy="0"/>
        </a:xfrm>
      </p:grpSpPr>
      <p:pic>
        <p:nvPicPr>
          <p:cNvPr id="6" name="Grafik 5" descr="Münsterturm_groß_bearbeitet.jpg"/>
          <p:cNvPicPr>
            <a:picLocks noChangeAspect="1"/>
          </p:cNvPicPr>
          <p:nvPr userDrawn="1"/>
        </p:nvPicPr>
        <p:blipFill>
          <a:blip r:embed="rId2" cstate="print"/>
          <a:srcRect l="16440" r="21319"/>
          <a:stretch>
            <a:fillRect/>
          </a:stretch>
        </p:blipFill>
        <p:spPr>
          <a:xfrm>
            <a:off x="0" y="0"/>
            <a:ext cx="3070904" cy="6858000"/>
          </a:xfrm>
          <a:prstGeom prst="rect">
            <a:avLst/>
          </a:prstGeom>
        </p:spPr>
      </p:pic>
      <p:cxnSp>
        <p:nvCxnSpPr>
          <p:cNvPr id="3" name="Gerade Verbindung 14"/>
          <p:cNvCxnSpPr>
            <a:cxnSpLocks noChangeShapeType="1"/>
          </p:cNvCxnSpPr>
          <p:nvPr userDrawn="1"/>
        </p:nvCxnSpPr>
        <p:spPr bwMode="auto">
          <a:xfrm flipV="1">
            <a:off x="7758113" y="2238375"/>
            <a:ext cx="65087" cy="4337050"/>
          </a:xfrm>
          <a:prstGeom prst="line">
            <a:avLst/>
          </a:prstGeom>
          <a:noFill/>
          <a:ln w="9525" algn="ctr">
            <a:noFill/>
            <a:round/>
            <a:headEnd/>
            <a:tailEnd/>
          </a:ln>
        </p:spPr>
      </p:cxnSp>
      <p:pic>
        <p:nvPicPr>
          <p:cNvPr id="4" name="Grafik 12" descr="erzd_logo_2011_print_4c.jpg"/>
          <p:cNvPicPr>
            <a:picLocks noChangeAspect="1"/>
          </p:cNvPicPr>
          <p:nvPr userDrawn="1"/>
        </p:nvPicPr>
        <p:blipFill>
          <a:blip r:embed="rId3" cstate="print"/>
          <a:srcRect/>
          <a:stretch>
            <a:fillRect/>
          </a:stretch>
        </p:blipFill>
        <p:spPr bwMode="auto">
          <a:xfrm>
            <a:off x="7339013" y="719138"/>
            <a:ext cx="1079500" cy="866775"/>
          </a:xfrm>
          <a:prstGeom prst="rect">
            <a:avLst/>
          </a:prstGeom>
          <a:noFill/>
          <a:ln w="9525">
            <a:noFill/>
            <a:miter lim="800000"/>
            <a:headEnd/>
            <a:tailEnd/>
          </a:ln>
        </p:spPr>
      </p:pic>
      <p:sp>
        <p:nvSpPr>
          <p:cNvPr id="80901" name="Rectangle 27"/>
          <p:cNvSpPr>
            <a:spLocks noGrp="1" noChangeArrowheads="1"/>
          </p:cNvSpPr>
          <p:nvPr>
            <p:ph type="ctrTitle"/>
          </p:nvPr>
        </p:nvSpPr>
        <p:spPr>
          <a:xfrm>
            <a:off x="4175585" y="2045508"/>
            <a:ext cx="3853768" cy="2973548"/>
          </a:xfrm>
          <a:ln algn="ctr"/>
        </p:spPr>
        <p:txBody>
          <a:bodyPr tIns="0" rIns="0"/>
          <a:lstStyle>
            <a:lvl1pPr algn="r" eaLnBrk="1" hangingPunct="1">
              <a:defRPr sz="2800" b="0" smtClean="0">
                <a:solidFill>
                  <a:schemeClr val="accent1"/>
                </a:solidFill>
                <a:latin typeface="+mj-lt"/>
                <a:ea typeface="ＭＳ Ｐゴシック" pitchFamily="34" charset="-128"/>
              </a:defRPr>
            </a:lvl1pPr>
          </a:lstStyle>
          <a:p>
            <a:r>
              <a:rPr lang="de-DE" dirty="0" smtClean="0"/>
              <a:t>Titelmasterformat durch Klicken bearbeiten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H1">
    <p:spTree>
      <p:nvGrpSpPr>
        <p:cNvPr id="1" name=""/>
        <p:cNvGrpSpPr/>
        <p:nvPr/>
      </p:nvGrpSpPr>
      <p:grpSpPr>
        <a:xfrm>
          <a:off x="0" y="0"/>
          <a:ext cx="0" cy="0"/>
          <a:chOff x="0" y="0"/>
          <a:chExt cx="0" cy="0"/>
        </a:xfrm>
      </p:grpSpPr>
      <p:sp>
        <p:nvSpPr>
          <p:cNvPr id="4" name="Rechteck 3"/>
          <p:cNvSpPr/>
          <p:nvPr userDrawn="1"/>
        </p:nvSpPr>
        <p:spPr bwMode="auto">
          <a:xfrm>
            <a:off x="0" y="2265363"/>
            <a:ext cx="8034338" cy="2879725"/>
          </a:xfrm>
          <a:prstGeom prst="rect">
            <a:avLst/>
          </a:prstGeom>
          <a:solidFill>
            <a:schemeClr val="accent1"/>
          </a:solidFill>
          <a:ln w="9525" cap="flat" cmpd="sng" algn="ctr">
            <a:noFill/>
            <a:prstDash val="solid"/>
            <a:round/>
            <a:headEnd type="none" w="med" len="med"/>
            <a:tailEnd type="none" w="med" len="med"/>
          </a:ln>
          <a:effectLst/>
        </p:spPr>
        <p:txBody>
          <a:bodyPr wrap="none" anchor="ctr"/>
          <a:lstStyle/>
          <a:p>
            <a:pPr eaLnBrk="0" hangingPunct="0">
              <a:defRPr/>
            </a:pPr>
            <a:endParaRPr lang="de-DE" sz="2400" dirty="0">
              <a:solidFill>
                <a:schemeClr val="accent1"/>
              </a:solidFill>
              <a:ea typeface="ＭＳ Ｐゴシック" pitchFamily="28" charset="-128"/>
            </a:endParaRPr>
          </a:p>
        </p:txBody>
      </p:sp>
      <p:cxnSp>
        <p:nvCxnSpPr>
          <p:cNvPr id="5" name="Gerade Verbindung 14"/>
          <p:cNvCxnSpPr>
            <a:cxnSpLocks noChangeShapeType="1"/>
          </p:cNvCxnSpPr>
          <p:nvPr userDrawn="1"/>
        </p:nvCxnSpPr>
        <p:spPr bwMode="auto">
          <a:xfrm flipV="1">
            <a:off x="7758113" y="2238375"/>
            <a:ext cx="65087" cy="4337050"/>
          </a:xfrm>
          <a:prstGeom prst="line">
            <a:avLst/>
          </a:prstGeom>
          <a:noFill/>
          <a:ln w="9525" algn="ctr">
            <a:noFill/>
            <a:round/>
            <a:headEnd/>
            <a:tailEnd/>
          </a:ln>
        </p:spPr>
      </p:cxnSp>
      <p:pic>
        <p:nvPicPr>
          <p:cNvPr id="6" name="Grafik 12" descr="erzd_logo_2011_print_4c.jpg"/>
          <p:cNvPicPr>
            <a:picLocks noChangeAspect="1"/>
          </p:cNvPicPr>
          <p:nvPr userDrawn="1"/>
        </p:nvPicPr>
        <p:blipFill>
          <a:blip r:embed="rId2" cstate="print"/>
          <a:srcRect/>
          <a:stretch>
            <a:fillRect/>
          </a:stretch>
        </p:blipFill>
        <p:spPr bwMode="auto">
          <a:xfrm>
            <a:off x="7339013" y="719138"/>
            <a:ext cx="1079500" cy="866775"/>
          </a:xfrm>
          <a:prstGeom prst="rect">
            <a:avLst/>
          </a:prstGeom>
          <a:noFill/>
          <a:ln w="9525">
            <a:noFill/>
            <a:miter lim="800000"/>
            <a:headEnd/>
            <a:tailEnd/>
          </a:ln>
        </p:spPr>
      </p:pic>
      <p:sp>
        <p:nvSpPr>
          <p:cNvPr id="80900" name="Rectangle 3"/>
          <p:cNvSpPr>
            <a:spLocks noGrp="1" noChangeArrowheads="1"/>
          </p:cNvSpPr>
          <p:nvPr>
            <p:ph type="subTitle" idx="1"/>
          </p:nvPr>
        </p:nvSpPr>
        <p:spPr>
          <a:xfrm>
            <a:off x="1493004" y="5317262"/>
            <a:ext cx="6304484" cy="1088571"/>
          </a:xfrm>
          <a:ln algn="ctr"/>
        </p:spPr>
        <p:txBody>
          <a:bodyPr/>
          <a:lstStyle>
            <a:lvl1pPr marL="0" indent="0" algn="r" eaLnBrk="1" hangingPunct="1">
              <a:buFontTx/>
              <a:buNone/>
              <a:defRPr sz="1800" smtClean="0">
                <a:solidFill>
                  <a:schemeClr val="bg1">
                    <a:lumMod val="50000"/>
                  </a:schemeClr>
                </a:solidFill>
                <a:latin typeface="+mj-lt"/>
                <a:ea typeface="ＭＳ Ｐゴシック" pitchFamily="34" charset="-128"/>
              </a:defRPr>
            </a:lvl1pPr>
          </a:lstStyle>
          <a:p>
            <a:r>
              <a:rPr lang="de-DE" dirty="0" smtClean="0"/>
              <a:t>Formatvorlage des Untertitelmasters durch Klicken bearbeiten</a:t>
            </a:r>
          </a:p>
        </p:txBody>
      </p:sp>
      <p:sp>
        <p:nvSpPr>
          <p:cNvPr id="80901" name="Rectangle 27"/>
          <p:cNvSpPr>
            <a:spLocks noGrp="1" noChangeArrowheads="1"/>
          </p:cNvSpPr>
          <p:nvPr>
            <p:ph type="ctrTitle"/>
          </p:nvPr>
        </p:nvSpPr>
        <p:spPr>
          <a:xfrm>
            <a:off x="1493003" y="3870770"/>
            <a:ext cx="6313194" cy="1143000"/>
          </a:xfrm>
          <a:ln algn="ctr"/>
        </p:spPr>
        <p:txBody>
          <a:bodyPr tIns="0" rIns="0"/>
          <a:lstStyle>
            <a:lvl1pPr algn="r" eaLnBrk="1" hangingPunct="1">
              <a:defRPr sz="2800" b="0" smtClean="0">
                <a:solidFill>
                  <a:schemeClr val="bg1"/>
                </a:solidFill>
                <a:latin typeface="+mj-lt"/>
                <a:ea typeface="ＭＳ Ｐゴシック" pitchFamily="34" charset="-128"/>
              </a:defRPr>
            </a:lvl1pPr>
          </a:lstStyle>
          <a:p>
            <a:r>
              <a:rPr lang="de-DE" dirty="0" smtClean="0"/>
              <a:t>Titelmasterformat durch Klicken bearbeiten</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bschnittsüberschrift H2">
    <p:spTree>
      <p:nvGrpSpPr>
        <p:cNvPr id="1" name=""/>
        <p:cNvGrpSpPr/>
        <p:nvPr/>
      </p:nvGrpSpPr>
      <p:grpSpPr>
        <a:xfrm>
          <a:off x="0" y="0"/>
          <a:ext cx="0" cy="0"/>
          <a:chOff x="0" y="0"/>
          <a:chExt cx="0" cy="0"/>
        </a:xfrm>
      </p:grpSpPr>
      <p:cxnSp>
        <p:nvCxnSpPr>
          <p:cNvPr id="4" name="Gerade Verbindung 14"/>
          <p:cNvCxnSpPr>
            <a:cxnSpLocks noChangeShapeType="1"/>
          </p:cNvCxnSpPr>
          <p:nvPr userDrawn="1"/>
        </p:nvCxnSpPr>
        <p:spPr bwMode="auto">
          <a:xfrm flipV="1">
            <a:off x="7758113" y="2238375"/>
            <a:ext cx="65087" cy="4337050"/>
          </a:xfrm>
          <a:prstGeom prst="line">
            <a:avLst/>
          </a:prstGeom>
          <a:noFill/>
          <a:ln w="9525" algn="ctr">
            <a:noFill/>
            <a:round/>
            <a:headEnd/>
            <a:tailEnd/>
          </a:ln>
        </p:spPr>
      </p:cxnSp>
      <p:sp>
        <p:nvSpPr>
          <p:cNvPr id="5" name="Line 71"/>
          <p:cNvSpPr>
            <a:spLocks noChangeShapeType="1"/>
          </p:cNvSpPr>
          <p:nvPr userDrawn="1"/>
        </p:nvSpPr>
        <p:spPr bwMode="auto">
          <a:xfrm>
            <a:off x="0" y="5130800"/>
            <a:ext cx="8018463" cy="0"/>
          </a:xfrm>
          <a:prstGeom prst="line">
            <a:avLst/>
          </a:prstGeom>
          <a:noFill/>
          <a:ln w="9525">
            <a:solidFill>
              <a:schemeClr val="accent1"/>
            </a:solidFill>
            <a:round/>
            <a:headEnd/>
            <a:tailEnd/>
          </a:ln>
        </p:spPr>
        <p:txBody>
          <a:bodyPr wrap="none" anchor="ctr"/>
          <a:lstStyle/>
          <a:p>
            <a:pPr>
              <a:defRPr/>
            </a:pPr>
            <a:endParaRPr lang="de-DE">
              <a:cs typeface="Arial" charset="0"/>
            </a:endParaRPr>
          </a:p>
        </p:txBody>
      </p:sp>
      <p:pic>
        <p:nvPicPr>
          <p:cNvPr id="6" name="Grafik 12" descr="erzd_logo_2011_print_4c.jpg"/>
          <p:cNvPicPr>
            <a:picLocks noChangeAspect="1"/>
          </p:cNvPicPr>
          <p:nvPr userDrawn="1"/>
        </p:nvPicPr>
        <p:blipFill>
          <a:blip r:embed="rId2" cstate="print"/>
          <a:srcRect/>
          <a:stretch>
            <a:fillRect/>
          </a:stretch>
        </p:blipFill>
        <p:spPr bwMode="auto">
          <a:xfrm>
            <a:off x="7339013" y="719138"/>
            <a:ext cx="1079500" cy="866775"/>
          </a:xfrm>
          <a:prstGeom prst="rect">
            <a:avLst/>
          </a:prstGeom>
          <a:noFill/>
          <a:ln w="9525">
            <a:noFill/>
            <a:miter lim="800000"/>
            <a:headEnd/>
            <a:tailEnd/>
          </a:ln>
        </p:spPr>
      </p:pic>
      <p:sp>
        <p:nvSpPr>
          <p:cNvPr id="80900" name="Rectangle 3"/>
          <p:cNvSpPr>
            <a:spLocks noGrp="1" noChangeArrowheads="1"/>
          </p:cNvSpPr>
          <p:nvPr>
            <p:ph type="subTitle" idx="1"/>
          </p:nvPr>
        </p:nvSpPr>
        <p:spPr>
          <a:xfrm>
            <a:off x="1368776" y="5255433"/>
            <a:ext cx="6650006" cy="1088571"/>
          </a:xfrm>
          <a:ln algn="ctr"/>
        </p:spPr>
        <p:txBody>
          <a:bodyPr/>
          <a:lstStyle>
            <a:lvl1pPr marL="0" indent="0" algn="r" eaLnBrk="1" hangingPunct="1">
              <a:buFontTx/>
              <a:buNone/>
              <a:defRPr smtClean="0">
                <a:solidFill>
                  <a:schemeClr val="bg1">
                    <a:lumMod val="50000"/>
                  </a:schemeClr>
                </a:solidFill>
                <a:latin typeface="+mj-lt"/>
                <a:ea typeface="ＭＳ Ｐゴシック" pitchFamily="34" charset="-128"/>
              </a:defRPr>
            </a:lvl1pPr>
          </a:lstStyle>
          <a:p>
            <a:r>
              <a:rPr lang="de-DE" dirty="0" smtClean="0"/>
              <a:t>Formatvorlage des Untertitelmasters durch Klicken bearbeiten</a:t>
            </a:r>
          </a:p>
        </p:txBody>
      </p:sp>
      <p:sp>
        <p:nvSpPr>
          <p:cNvPr id="80901" name="Rectangle 27"/>
          <p:cNvSpPr>
            <a:spLocks noGrp="1" noChangeArrowheads="1"/>
          </p:cNvSpPr>
          <p:nvPr>
            <p:ph type="ctrTitle"/>
          </p:nvPr>
        </p:nvSpPr>
        <p:spPr>
          <a:xfrm>
            <a:off x="1368774" y="2145932"/>
            <a:ext cx="6650007" cy="2873123"/>
          </a:xfrm>
          <a:ln algn="ctr"/>
        </p:spPr>
        <p:txBody>
          <a:bodyPr tIns="0" rIns="0"/>
          <a:lstStyle>
            <a:lvl1pPr algn="r" eaLnBrk="1" hangingPunct="1">
              <a:defRPr sz="3000" b="0" smtClean="0">
                <a:solidFill>
                  <a:schemeClr val="accent1"/>
                </a:solidFill>
                <a:latin typeface="+mj-lt"/>
                <a:ea typeface="ＭＳ Ｐゴシック" pitchFamily="34" charset="-128"/>
              </a:defRPr>
            </a:lvl1pPr>
          </a:lstStyle>
          <a:p>
            <a:r>
              <a:rPr lang="de-DE" dirty="0" smtClean="0"/>
              <a:t>Titelmasterformat durch Klicken bearbeiten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76000" y="180000"/>
            <a:ext cx="7034081" cy="895350"/>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576000" y="1728000"/>
            <a:ext cx="7960659" cy="4188476"/>
          </a:xfrm>
        </p:spPr>
        <p:txBody>
          <a:bodyPr/>
          <a:lstStyle>
            <a:lvl1pPr>
              <a:spcAft>
                <a:spcPts val="600"/>
              </a:spcAft>
              <a:defRPr/>
            </a:lvl1pPr>
            <a:lvl2pPr>
              <a:spcAft>
                <a:spcPts val="600"/>
              </a:spcAft>
              <a:defRPr/>
            </a:lvl2pPr>
            <a:lvl3pPr>
              <a:spcAft>
                <a:spcPts val="600"/>
              </a:spcAft>
              <a:defRPr/>
            </a:lvl3pPr>
            <a:lvl4pPr>
              <a:spcBef>
                <a:spcPts val="0"/>
              </a:spcBef>
              <a:spcAft>
                <a:spcPts val="600"/>
              </a:spcAft>
              <a:defRPr/>
            </a:lvl4pPr>
            <a:lvl5pPr>
              <a:spcBef>
                <a:spcPts val="0"/>
              </a:spcBef>
              <a:spcAft>
                <a:spcPts val="600"/>
              </a:spcAf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4"/>
          <p:cNvSpPr>
            <a:spLocks noGrp="1"/>
          </p:cNvSpPr>
          <p:nvPr>
            <p:ph type="ftr" sz="quarter" idx="10"/>
          </p:nvPr>
        </p:nvSpPr>
        <p:spPr>
          <a:xfrm>
            <a:off x="592138" y="6496214"/>
            <a:ext cx="5439951" cy="261610"/>
          </a:xfrm>
        </p:spPr>
        <p:txBody>
          <a:bodyPr/>
          <a:lstStyle>
            <a:lvl1pPr>
              <a:defRPr lang="de-DE" sz="1100" smtClean="0"/>
            </a:lvl1pPr>
          </a:lstStyle>
          <a:p>
            <a:pPr>
              <a:defRPr/>
            </a:pPr>
            <a:r>
              <a:rPr lang="de-DE" dirty="0" smtClean="0"/>
              <a:t>Johannes Ries  -  Der Datenschutzbeauftragte im Erzbischöfliche Ordinariat Freiburg</a:t>
            </a:r>
            <a:endParaRPr lang="de-DE" dirty="0"/>
          </a:p>
        </p:txBody>
      </p:sp>
      <p:sp>
        <p:nvSpPr>
          <p:cNvPr id="5" name="Datumsplatzhalter 3"/>
          <p:cNvSpPr>
            <a:spLocks noGrp="1"/>
          </p:cNvSpPr>
          <p:nvPr>
            <p:ph type="dt" sz="half" idx="11"/>
          </p:nvPr>
        </p:nvSpPr>
        <p:spPr/>
        <p:txBody>
          <a:bodyPr/>
          <a:lstStyle>
            <a:lvl1pPr>
              <a:defRPr/>
            </a:lvl1pPr>
          </a:lstStyle>
          <a:p>
            <a:pPr>
              <a:defRPr/>
            </a:pPr>
            <a:fld id="{BF0171E1-2D80-4B82-8E4D-1C026A426282}" type="datetime1">
              <a:rPr lang="de-DE" smtClean="0"/>
              <a:pPr>
                <a:defRPr/>
              </a:pPr>
              <a:t>22.03.2022</a:t>
            </a:fld>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76000" y="180000"/>
            <a:ext cx="7034081" cy="895350"/>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576000" y="1728000"/>
            <a:ext cx="3852000" cy="4212957"/>
          </a:xfrm>
        </p:spPr>
        <p:txBody>
          <a:bodyPr/>
          <a:lstStyle>
            <a:lvl1pPr>
              <a:defRPr sz="2000"/>
            </a:lvl1pPr>
            <a:lvl2pPr>
              <a:defRPr sz="1800"/>
            </a:lvl2pPr>
            <a:lvl3pPr>
              <a:defRPr sz="1600"/>
            </a:lvl3pPr>
            <a:lvl4pPr>
              <a:spcBef>
                <a:spcPts val="0"/>
              </a:spcBef>
              <a:spcAft>
                <a:spcPts val="600"/>
              </a:spcAft>
              <a:defRPr sz="1400"/>
            </a:lvl4pPr>
            <a:lvl5pPr>
              <a:spcBef>
                <a:spcPts val="0"/>
              </a:spcBef>
              <a:spcAft>
                <a:spcPts val="600"/>
              </a:spcAft>
              <a:defRPr sz="12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94400" y="1728000"/>
            <a:ext cx="3852000" cy="4212957"/>
          </a:xfrm>
        </p:spPr>
        <p:txBody>
          <a:bodyPr/>
          <a:lstStyle>
            <a:lvl1pPr>
              <a:defRPr sz="2000"/>
            </a:lvl1pPr>
            <a:lvl2pPr>
              <a:defRPr sz="1800"/>
            </a:lvl2pPr>
            <a:lvl3pPr>
              <a:defRPr sz="1600"/>
            </a:lvl3pPr>
            <a:lvl4pPr>
              <a:spcBef>
                <a:spcPts val="0"/>
              </a:spcBef>
              <a:spcAft>
                <a:spcPts val="600"/>
              </a:spcAft>
              <a:defRPr sz="1400"/>
            </a:lvl4pPr>
            <a:lvl5pPr>
              <a:spcBef>
                <a:spcPts val="0"/>
              </a:spcBef>
              <a:spcAft>
                <a:spcPts val="600"/>
              </a:spcAft>
              <a:defRPr sz="12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976F6CEB-6193-4D56-9211-9F8F7C06F2FF}" type="datetime1">
              <a:rPr lang="de-DE" smtClean="0"/>
              <a:pPr>
                <a:defRPr/>
              </a:pPr>
              <a:t>22.03.2022</a:t>
            </a:fld>
            <a:endParaRPr lang="de-DE"/>
          </a:p>
        </p:txBody>
      </p:sp>
      <p:sp>
        <p:nvSpPr>
          <p:cNvPr id="6" name="Fußzeilenplatzhalter 4"/>
          <p:cNvSpPr>
            <a:spLocks noGrp="1"/>
          </p:cNvSpPr>
          <p:nvPr>
            <p:ph type="ftr" sz="quarter" idx="11"/>
          </p:nvPr>
        </p:nvSpPr>
        <p:spPr>
          <a:xfrm>
            <a:off x="592138" y="6519863"/>
            <a:ext cx="1331912" cy="214312"/>
          </a:xfrm>
        </p:spPr>
        <p:txBody>
          <a:bodyPr/>
          <a:lstStyle>
            <a:lvl1pPr>
              <a:defRPr/>
            </a:lvl1pPr>
          </a:lstStyle>
          <a:p>
            <a:pPr>
              <a:defRPr/>
            </a:pPr>
            <a:r>
              <a:rPr lang="de-DE" smtClean="0"/>
              <a:t>Datenschutz, Johannes Ries</a:t>
            </a:r>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694400" y="1728000"/>
            <a:ext cx="3852000" cy="4212000"/>
          </a:xfrm>
        </p:spPr>
        <p:txBody>
          <a:bodyPr/>
          <a:lstStyle>
            <a:lvl1pPr>
              <a:defRPr sz="2000"/>
            </a:lvl1pPr>
            <a:lvl2pPr>
              <a:defRPr sz="1800"/>
            </a:lvl2pPr>
            <a:lvl3pPr>
              <a:defRPr sz="1600"/>
            </a:lvl3pPr>
            <a:lvl4pPr>
              <a:spcBef>
                <a:spcPts val="0"/>
              </a:spcBef>
              <a:spcAft>
                <a:spcPts val="600"/>
              </a:spcAft>
              <a:defRPr sz="1400"/>
            </a:lvl4pPr>
            <a:lvl5pPr>
              <a:spcBef>
                <a:spcPts val="0"/>
              </a:spcBef>
              <a:spcAft>
                <a:spcPts val="600"/>
              </a:spcAft>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3"/>
          <p:cNvSpPr>
            <a:spLocks noGrp="1"/>
          </p:cNvSpPr>
          <p:nvPr>
            <p:ph type="dt" sz="half" idx="10"/>
          </p:nvPr>
        </p:nvSpPr>
        <p:spPr/>
        <p:txBody>
          <a:bodyPr/>
          <a:lstStyle>
            <a:lvl1pPr>
              <a:defRPr/>
            </a:lvl1pPr>
          </a:lstStyle>
          <a:p>
            <a:pPr>
              <a:defRPr/>
            </a:pPr>
            <a:fld id="{9AD64DF1-EFAB-49AE-BB03-12225C0A4945}" type="datetime1">
              <a:rPr lang="de-DE" smtClean="0"/>
              <a:pPr>
                <a:defRPr/>
              </a:pPr>
              <a:t>22.03.2022</a:t>
            </a:fld>
            <a:endParaRPr lang="de-DE"/>
          </a:p>
        </p:txBody>
      </p:sp>
      <p:sp>
        <p:nvSpPr>
          <p:cNvPr id="6" name="Fußzeilenplatzhalter 4"/>
          <p:cNvSpPr>
            <a:spLocks noGrp="1"/>
          </p:cNvSpPr>
          <p:nvPr>
            <p:ph type="ftr" sz="quarter" idx="11"/>
          </p:nvPr>
        </p:nvSpPr>
        <p:spPr>
          <a:xfrm>
            <a:off x="592138" y="6519863"/>
            <a:ext cx="1331912" cy="214312"/>
          </a:xfrm>
        </p:spPr>
        <p:txBody>
          <a:bodyPr/>
          <a:lstStyle>
            <a:lvl1pPr>
              <a:defRPr/>
            </a:lvl1pPr>
          </a:lstStyle>
          <a:p>
            <a:pPr>
              <a:defRPr/>
            </a:pPr>
            <a:r>
              <a:rPr lang="de-DE" smtClean="0"/>
              <a:t>Datenschutz, Johannes Ries</a:t>
            </a:r>
            <a:endParaRPr lang="de-DE"/>
          </a:p>
        </p:txBody>
      </p:sp>
      <p:pic>
        <p:nvPicPr>
          <p:cNvPr id="7" name="Grafik 6" descr="papst-ebzollitsch.jpg"/>
          <p:cNvPicPr>
            <a:picLocks noChangeAspect="1"/>
          </p:cNvPicPr>
          <p:nvPr userDrawn="1"/>
        </p:nvPicPr>
        <p:blipFill>
          <a:blip r:embed="rId2" cstate="print"/>
          <a:srcRect/>
          <a:stretch>
            <a:fillRect/>
          </a:stretch>
        </p:blipFill>
        <p:spPr bwMode="auto">
          <a:xfrm>
            <a:off x="576262" y="1728787"/>
            <a:ext cx="3917454" cy="2700000"/>
          </a:xfrm>
          <a:prstGeom prst="rect">
            <a:avLst/>
          </a:prstGeom>
          <a:noFill/>
          <a:ln w="9525">
            <a:noFill/>
            <a:miter lim="800000"/>
            <a:headEnd/>
            <a:tailEnd/>
          </a:ln>
        </p:spPr>
      </p:pic>
      <p:sp>
        <p:nvSpPr>
          <p:cNvPr id="8" name="Titel 1"/>
          <p:cNvSpPr>
            <a:spLocks noGrp="1"/>
          </p:cNvSpPr>
          <p:nvPr>
            <p:ph type="title"/>
          </p:nvPr>
        </p:nvSpPr>
        <p:spPr>
          <a:xfrm>
            <a:off x="576000" y="180000"/>
            <a:ext cx="7034081" cy="895350"/>
          </a:xfrm>
        </p:spPr>
        <p:txBody>
          <a:bodyPr/>
          <a:lstStyle/>
          <a:p>
            <a:r>
              <a:rPr lang="de-DE" dirty="0" smtClean="0"/>
              <a:t>Titelmasterformat durch Klicken bearbeiten</a:t>
            </a:r>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76000" y="180000"/>
            <a:ext cx="7034081" cy="895350"/>
          </a:xfrm>
        </p:spPr>
        <p:txBody>
          <a:body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lvl1pPr>
          </a:lstStyle>
          <a:p>
            <a:pPr>
              <a:defRPr/>
            </a:pPr>
            <a:fld id="{FDED4B82-C6B7-4252-B9C8-DE5699D8C9F3}" type="datetime1">
              <a:rPr lang="de-DE" smtClean="0"/>
              <a:pPr>
                <a:defRPr/>
              </a:pPr>
              <a:t>22.03.2022</a:t>
            </a:fld>
            <a:endParaRPr lang="de-DE" dirty="0"/>
          </a:p>
        </p:txBody>
      </p:sp>
      <p:sp>
        <p:nvSpPr>
          <p:cNvPr id="4" name="Fußzeilenplatzhalter 4"/>
          <p:cNvSpPr>
            <a:spLocks noGrp="1"/>
          </p:cNvSpPr>
          <p:nvPr>
            <p:ph type="ftr" sz="quarter" idx="11"/>
          </p:nvPr>
        </p:nvSpPr>
        <p:spPr>
          <a:xfrm>
            <a:off x="592138" y="6519863"/>
            <a:ext cx="1331912" cy="214312"/>
          </a:xfrm>
        </p:spPr>
        <p:txBody>
          <a:bodyPr/>
          <a:lstStyle>
            <a:lvl1pPr>
              <a:defRPr/>
            </a:lvl1pPr>
          </a:lstStyle>
          <a:p>
            <a:pPr>
              <a:defRPr/>
            </a:pPr>
            <a:r>
              <a:rPr lang="de-DE" smtClean="0"/>
              <a:t>Datenschutz, Johannes Ries</a:t>
            </a:r>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84A3EFB5-AFC0-403D-9D70-93B1AF765657}" type="datetime1">
              <a:rPr lang="de-DE" smtClean="0"/>
              <a:pPr>
                <a:defRPr/>
              </a:pPr>
              <a:t>22.03.2022</a:t>
            </a:fld>
            <a:endParaRPr lang="de-DE" dirty="0"/>
          </a:p>
        </p:txBody>
      </p:sp>
      <p:sp>
        <p:nvSpPr>
          <p:cNvPr id="3" name="Fußzeilenplatzhalter 4"/>
          <p:cNvSpPr>
            <a:spLocks noGrp="1"/>
          </p:cNvSpPr>
          <p:nvPr>
            <p:ph type="ftr" sz="quarter" idx="11"/>
          </p:nvPr>
        </p:nvSpPr>
        <p:spPr>
          <a:xfrm>
            <a:off x="592138" y="6519863"/>
            <a:ext cx="1331912" cy="214312"/>
          </a:xfrm>
        </p:spPr>
        <p:txBody>
          <a:bodyPr/>
          <a:lstStyle>
            <a:lvl1pPr>
              <a:defRPr/>
            </a:lvl1pPr>
          </a:lstStyle>
          <a:p>
            <a:pPr>
              <a:defRPr/>
            </a:pPr>
            <a:r>
              <a:rPr lang="de-DE" smtClean="0"/>
              <a:t>Datenschutz, Johannes Ries</a:t>
            </a:r>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18922" y="4876800"/>
            <a:ext cx="5486400" cy="566738"/>
          </a:xfrm>
        </p:spPr>
        <p:txBody>
          <a:bodyPr/>
          <a:lstStyle>
            <a:lvl1pPr algn="l">
              <a:defRPr sz="1800" b="0"/>
            </a:lvl1pPr>
          </a:lstStyle>
          <a:p>
            <a:r>
              <a:rPr lang="de-DE" dirty="0" smtClean="0"/>
              <a:t>Titelmasterformat durch Klicken bearbeiten</a:t>
            </a:r>
            <a:endParaRPr lang="de-DE" dirty="0"/>
          </a:p>
        </p:txBody>
      </p:sp>
      <p:sp>
        <p:nvSpPr>
          <p:cNvPr id="3" name="Bildplatzhalter 2"/>
          <p:cNvSpPr>
            <a:spLocks noGrp="1"/>
          </p:cNvSpPr>
          <p:nvPr>
            <p:ph type="pic" idx="1"/>
          </p:nvPr>
        </p:nvSpPr>
        <p:spPr>
          <a:xfrm>
            <a:off x="1818922" y="1728001"/>
            <a:ext cx="5486400" cy="306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818922" y="5515362"/>
            <a:ext cx="5486400" cy="733037"/>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63C7199A-48ED-48B5-8874-57C0AC45C245}" type="datetime1">
              <a:rPr lang="de-DE" smtClean="0"/>
              <a:pPr>
                <a:defRPr/>
              </a:pPr>
              <a:t>22.03.2022</a:t>
            </a:fld>
            <a:endParaRPr lang="de-DE" dirty="0"/>
          </a:p>
        </p:txBody>
      </p:sp>
      <p:sp>
        <p:nvSpPr>
          <p:cNvPr id="6" name="Fußzeilenplatzhalter 4"/>
          <p:cNvSpPr>
            <a:spLocks noGrp="1"/>
          </p:cNvSpPr>
          <p:nvPr>
            <p:ph type="ftr" sz="quarter" idx="11"/>
          </p:nvPr>
        </p:nvSpPr>
        <p:spPr>
          <a:xfrm>
            <a:off x="592138" y="6519863"/>
            <a:ext cx="1331912" cy="214312"/>
          </a:xfrm>
        </p:spPr>
        <p:txBody>
          <a:bodyPr/>
          <a:lstStyle>
            <a:lvl1pPr>
              <a:defRPr/>
            </a:lvl1pPr>
          </a:lstStyle>
          <a:p>
            <a:pPr>
              <a:defRPr/>
            </a:pPr>
            <a:r>
              <a:rPr lang="de-DE" smtClean="0"/>
              <a:t>Datenschutz, Johannes Ries</a:t>
            </a:r>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Grafik 12" descr="erzd_logo_2011_print_4c.jpg"/>
          <p:cNvPicPr>
            <a:picLocks noChangeAspect="1"/>
          </p:cNvPicPr>
          <p:nvPr userDrawn="1"/>
        </p:nvPicPr>
        <p:blipFill>
          <a:blip r:embed="rId13" cstate="print"/>
          <a:srcRect/>
          <a:stretch>
            <a:fillRect/>
          </a:stretch>
        </p:blipFill>
        <p:spPr bwMode="auto">
          <a:xfrm>
            <a:off x="7751763" y="0"/>
            <a:ext cx="1392237" cy="1225550"/>
          </a:xfrm>
          <a:prstGeom prst="rect">
            <a:avLst/>
          </a:prstGeom>
          <a:noFill/>
          <a:ln w="9525">
            <a:noFill/>
            <a:miter lim="800000"/>
            <a:headEnd/>
            <a:tailEnd/>
          </a:ln>
        </p:spPr>
      </p:pic>
      <p:sp>
        <p:nvSpPr>
          <p:cNvPr id="3075" name="Rectangle 3"/>
          <p:cNvSpPr>
            <a:spLocks noGrp="1" noChangeArrowheads="1"/>
          </p:cNvSpPr>
          <p:nvPr>
            <p:ph type="body" idx="1"/>
          </p:nvPr>
        </p:nvSpPr>
        <p:spPr bwMode="auto">
          <a:xfrm>
            <a:off x="592138" y="1741488"/>
            <a:ext cx="7959725" cy="4221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p:txBody>
      </p:sp>
      <p:sp>
        <p:nvSpPr>
          <p:cNvPr id="3076" name="Rectangle 27"/>
          <p:cNvSpPr>
            <a:spLocks noGrp="1" noChangeArrowheads="1"/>
          </p:cNvSpPr>
          <p:nvPr>
            <p:ph type="title"/>
          </p:nvPr>
        </p:nvSpPr>
        <p:spPr bwMode="auto">
          <a:xfrm>
            <a:off x="592138" y="192088"/>
            <a:ext cx="7034212" cy="895350"/>
          </a:xfrm>
          <a:prstGeom prst="rect">
            <a:avLst/>
          </a:prstGeom>
          <a:noFill/>
          <a:ln w="9525">
            <a:noFill/>
            <a:miter lim="800000"/>
            <a:headEnd/>
            <a:tailEnd/>
          </a:ln>
        </p:spPr>
        <p:txBody>
          <a:bodyPr vert="horz" wrap="square" lIns="0" tIns="45720" rIns="91440" bIns="0" numCol="1" anchor="b" anchorCtr="0" compatLnSpc="1">
            <a:prstTxWarp prst="textNoShape">
              <a:avLst/>
            </a:prstTxWarp>
          </a:bodyPr>
          <a:lstStyle/>
          <a:p>
            <a:pPr lvl="0"/>
            <a:r>
              <a:rPr lang="de-DE" smtClean="0"/>
              <a:t>Mastertitelformat bearbeiten</a:t>
            </a:r>
          </a:p>
        </p:txBody>
      </p:sp>
      <p:sp>
        <p:nvSpPr>
          <p:cNvPr id="1089" name="Rectangle 65"/>
          <p:cNvSpPr>
            <a:spLocks noChangeArrowheads="1"/>
          </p:cNvSpPr>
          <p:nvPr userDrawn="1"/>
        </p:nvSpPr>
        <p:spPr bwMode="auto">
          <a:xfrm>
            <a:off x="8091488" y="6502400"/>
            <a:ext cx="457200" cy="228600"/>
          </a:xfrm>
          <a:prstGeom prst="rect">
            <a:avLst/>
          </a:prstGeom>
          <a:noFill/>
          <a:ln w="9525">
            <a:noFill/>
            <a:miter lim="800000"/>
            <a:headEnd/>
            <a:tailEnd/>
          </a:ln>
        </p:spPr>
        <p:txBody>
          <a:bodyPr wrap="none" anchor="ctr"/>
          <a:lstStyle/>
          <a:p>
            <a:pPr algn="r" eaLnBrk="0" hangingPunct="0">
              <a:defRPr/>
            </a:pPr>
            <a:fld id="{91D4F04E-0A80-4F75-A550-DF1017AEB69A}" type="slidenum">
              <a:rPr lang="de-DE" sz="800">
                <a:solidFill>
                  <a:schemeClr val="accent1"/>
                </a:solidFill>
                <a:latin typeface="+mn-lt"/>
                <a:cs typeface="Arial" charset="0"/>
              </a:rPr>
              <a:pPr algn="r" eaLnBrk="0" hangingPunct="0">
                <a:defRPr/>
              </a:pPr>
              <a:t>‹Nr.›</a:t>
            </a:fld>
            <a:endParaRPr lang="de-DE" sz="800" dirty="0">
              <a:solidFill>
                <a:schemeClr val="accent1"/>
              </a:solidFill>
              <a:latin typeface="+mn-lt"/>
              <a:cs typeface="Arial" charset="0"/>
            </a:endParaRPr>
          </a:p>
        </p:txBody>
      </p:sp>
      <p:sp>
        <p:nvSpPr>
          <p:cNvPr id="1090" name="Rectangle 66"/>
          <p:cNvSpPr>
            <a:spLocks noChangeArrowheads="1"/>
          </p:cNvSpPr>
          <p:nvPr userDrawn="1"/>
        </p:nvSpPr>
        <p:spPr bwMode="auto">
          <a:xfrm>
            <a:off x="0" y="6767513"/>
            <a:ext cx="9144000" cy="90487"/>
          </a:xfrm>
          <a:prstGeom prst="rect">
            <a:avLst/>
          </a:prstGeom>
          <a:solidFill>
            <a:schemeClr val="accent1"/>
          </a:solidFill>
          <a:ln w="9525">
            <a:solidFill>
              <a:srgbClr val="DA001A"/>
            </a:solidFill>
            <a:miter lim="800000"/>
            <a:headEnd/>
            <a:tailEnd/>
          </a:ln>
          <a:effectLst/>
        </p:spPr>
        <p:txBody>
          <a:bodyPr wrap="none" anchor="ctr"/>
          <a:lstStyle/>
          <a:p>
            <a:pPr eaLnBrk="0" hangingPunct="0">
              <a:defRPr/>
            </a:pPr>
            <a:endParaRPr lang="de-DE" sz="2400">
              <a:ea typeface="ＭＳ Ｐゴシック" pitchFamily="28" charset="-128"/>
            </a:endParaRPr>
          </a:p>
        </p:txBody>
      </p:sp>
      <p:sp>
        <p:nvSpPr>
          <p:cNvPr id="1091" name="Line 67"/>
          <p:cNvSpPr>
            <a:spLocks noChangeShapeType="1"/>
          </p:cNvSpPr>
          <p:nvPr userDrawn="1"/>
        </p:nvSpPr>
        <p:spPr bwMode="auto">
          <a:xfrm>
            <a:off x="0" y="6434138"/>
            <a:ext cx="9144000" cy="0"/>
          </a:xfrm>
          <a:prstGeom prst="line">
            <a:avLst/>
          </a:prstGeom>
          <a:noFill/>
          <a:ln w="9525">
            <a:solidFill>
              <a:schemeClr val="accent1"/>
            </a:solidFill>
            <a:round/>
            <a:headEnd/>
            <a:tailEnd/>
          </a:ln>
        </p:spPr>
        <p:txBody>
          <a:bodyPr wrap="none" anchor="ctr"/>
          <a:lstStyle/>
          <a:p>
            <a:pPr>
              <a:defRPr/>
            </a:pPr>
            <a:endParaRPr lang="de-DE">
              <a:cs typeface="Arial" charset="0"/>
            </a:endParaRPr>
          </a:p>
        </p:txBody>
      </p:sp>
      <p:sp>
        <p:nvSpPr>
          <p:cNvPr id="1095" name="Line 71"/>
          <p:cNvSpPr>
            <a:spLocks noChangeShapeType="1"/>
          </p:cNvSpPr>
          <p:nvPr userDrawn="1"/>
        </p:nvSpPr>
        <p:spPr bwMode="auto">
          <a:xfrm>
            <a:off x="0" y="1223963"/>
            <a:ext cx="9144000" cy="0"/>
          </a:xfrm>
          <a:prstGeom prst="line">
            <a:avLst/>
          </a:prstGeom>
          <a:noFill/>
          <a:ln w="9525">
            <a:solidFill>
              <a:schemeClr val="accent1"/>
            </a:solidFill>
            <a:round/>
            <a:headEnd/>
            <a:tailEnd/>
          </a:ln>
        </p:spPr>
        <p:txBody>
          <a:bodyPr wrap="none" anchor="ctr"/>
          <a:lstStyle/>
          <a:p>
            <a:pPr>
              <a:defRPr/>
            </a:pPr>
            <a:endParaRPr lang="de-DE">
              <a:cs typeface="Arial" charset="0"/>
            </a:endParaRPr>
          </a:p>
        </p:txBody>
      </p:sp>
      <p:sp>
        <p:nvSpPr>
          <p:cNvPr id="12" name="Fußzeilenplatzhalter 4"/>
          <p:cNvSpPr>
            <a:spLocks noGrp="1"/>
          </p:cNvSpPr>
          <p:nvPr>
            <p:ph type="ftr" sz="quarter" idx="3"/>
          </p:nvPr>
        </p:nvSpPr>
        <p:spPr>
          <a:xfrm>
            <a:off x="592138" y="6501835"/>
            <a:ext cx="4175182" cy="215444"/>
          </a:xfrm>
          <a:prstGeom prst="rect">
            <a:avLst/>
          </a:prstGeom>
          <a:noFill/>
          <a:ln w="9525">
            <a:noFill/>
            <a:miter lim="800000"/>
            <a:headEnd/>
            <a:tailEnd/>
          </a:ln>
        </p:spPr>
        <p:txBody>
          <a:bodyPr vert="horz" wrap="none" lIns="0" tIns="45720" rIns="91440" bIns="45720" numCol="1" anchor="ctr" anchorCtr="0" compatLnSpc="1">
            <a:prstTxWarp prst="textNoShape">
              <a:avLst/>
            </a:prstTxWarp>
            <a:spAutoFit/>
          </a:bodyPr>
          <a:lstStyle>
            <a:lvl1pPr algn="l" eaLnBrk="0" hangingPunct="0">
              <a:defRPr sz="800">
                <a:solidFill>
                  <a:schemeClr val="accent1"/>
                </a:solidFill>
                <a:latin typeface="+mn-lt"/>
                <a:cs typeface="Arial" charset="0"/>
              </a:defRPr>
            </a:lvl1pPr>
          </a:lstStyle>
          <a:p>
            <a:pPr>
              <a:defRPr/>
            </a:pPr>
            <a:r>
              <a:rPr lang="de-DE" dirty="0" smtClean="0"/>
              <a:t>Johannes Ries  -  Der Datenschutzbeauftragte für das Erzbischöfliche Ordinariat Freiburg</a:t>
            </a:r>
            <a:endParaRPr lang="de-DE" dirty="0"/>
          </a:p>
        </p:txBody>
      </p:sp>
      <p:sp>
        <p:nvSpPr>
          <p:cNvPr id="14" name="Datumsplatzhalter 3"/>
          <p:cNvSpPr>
            <a:spLocks noGrp="1"/>
          </p:cNvSpPr>
          <p:nvPr>
            <p:ph type="dt" sz="half" idx="2"/>
          </p:nvPr>
        </p:nvSpPr>
        <p:spPr>
          <a:xfrm>
            <a:off x="6497638" y="6518275"/>
            <a:ext cx="1593850" cy="2143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r" eaLnBrk="0" hangingPunct="0">
              <a:defRPr sz="800">
                <a:solidFill>
                  <a:schemeClr val="accent1"/>
                </a:solidFill>
                <a:latin typeface="+mn-lt"/>
                <a:cs typeface="Arial" charset="0"/>
              </a:defRPr>
            </a:lvl1pPr>
          </a:lstStyle>
          <a:p>
            <a:pPr>
              <a:defRPr/>
            </a:pPr>
            <a:fld id="{71866082-DC44-470E-AA04-C69AC86F056D}" type="datetime1">
              <a:rPr lang="de-DE" smtClean="0"/>
              <a:pPr>
                <a:defRPr/>
              </a:pPr>
              <a:t>22.03.2022</a:t>
            </a:fld>
            <a:endParaRPr lang="de-DE" dirty="0"/>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ransition/>
  <p:hf sldNum="0" hdr="0"/>
  <p:txStyles>
    <p:titleStyle>
      <a:lvl1pPr algn="l" rtl="0" eaLnBrk="0" fontAlgn="base" hangingPunct="0">
        <a:spcBef>
          <a:spcPct val="0"/>
        </a:spcBef>
        <a:spcAft>
          <a:spcPct val="0"/>
        </a:spcAft>
        <a:defRPr sz="2400">
          <a:solidFill>
            <a:schemeClr val="accent1"/>
          </a:solidFill>
          <a:latin typeface="+mj-lt"/>
          <a:ea typeface="ＭＳ Ｐゴシック" pitchFamily="28" charset="-128"/>
          <a:cs typeface="Calibri" pitchFamily="34" charset="0"/>
        </a:defRPr>
      </a:lvl1pPr>
      <a:lvl2pPr algn="l" rtl="0" eaLnBrk="0" fontAlgn="base" hangingPunct="0">
        <a:spcBef>
          <a:spcPct val="0"/>
        </a:spcBef>
        <a:spcAft>
          <a:spcPct val="0"/>
        </a:spcAft>
        <a:defRPr sz="2400">
          <a:solidFill>
            <a:schemeClr val="accent1"/>
          </a:solidFill>
          <a:latin typeface="Arial" charset="0"/>
          <a:ea typeface="ＭＳ Ｐゴシック" pitchFamily="28" charset="-128"/>
          <a:cs typeface="Calibri" pitchFamily="34" charset="0"/>
        </a:defRPr>
      </a:lvl2pPr>
      <a:lvl3pPr algn="l" rtl="0" eaLnBrk="0" fontAlgn="base" hangingPunct="0">
        <a:spcBef>
          <a:spcPct val="0"/>
        </a:spcBef>
        <a:spcAft>
          <a:spcPct val="0"/>
        </a:spcAft>
        <a:defRPr sz="2400">
          <a:solidFill>
            <a:schemeClr val="accent1"/>
          </a:solidFill>
          <a:latin typeface="Arial" charset="0"/>
          <a:ea typeface="ＭＳ Ｐゴシック" pitchFamily="28" charset="-128"/>
          <a:cs typeface="Calibri" pitchFamily="34" charset="0"/>
        </a:defRPr>
      </a:lvl3pPr>
      <a:lvl4pPr algn="l" rtl="0" eaLnBrk="0" fontAlgn="base" hangingPunct="0">
        <a:spcBef>
          <a:spcPct val="0"/>
        </a:spcBef>
        <a:spcAft>
          <a:spcPct val="0"/>
        </a:spcAft>
        <a:defRPr sz="2400">
          <a:solidFill>
            <a:schemeClr val="accent1"/>
          </a:solidFill>
          <a:latin typeface="Arial" charset="0"/>
          <a:ea typeface="ＭＳ Ｐゴシック" pitchFamily="28" charset="-128"/>
          <a:cs typeface="Calibri" pitchFamily="34" charset="0"/>
        </a:defRPr>
      </a:lvl4pPr>
      <a:lvl5pPr algn="l" rtl="0" eaLnBrk="0" fontAlgn="base" hangingPunct="0">
        <a:spcBef>
          <a:spcPct val="0"/>
        </a:spcBef>
        <a:spcAft>
          <a:spcPct val="0"/>
        </a:spcAft>
        <a:defRPr sz="2400">
          <a:solidFill>
            <a:schemeClr val="accent1"/>
          </a:solidFill>
          <a:latin typeface="Arial" charset="0"/>
          <a:ea typeface="ＭＳ Ｐゴシック" pitchFamily="28" charset="-128"/>
          <a:cs typeface="Calibri" pitchFamily="34" charset="0"/>
        </a:defRPr>
      </a:lvl5pPr>
      <a:lvl6pPr marL="457200" algn="l" rtl="0" fontAlgn="base">
        <a:spcBef>
          <a:spcPct val="0"/>
        </a:spcBef>
        <a:spcAft>
          <a:spcPct val="0"/>
        </a:spcAft>
        <a:defRPr sz="2400">
          <a:solidFill>
            <a:srgbClr val="005022"/>
          </a:solidFill>
          <a:latin typeface="Arial" charset="0"/>
          <a:ea typeface="ＭＳ Ｐゴシック" pitchFamily="28" charset="-128"/>
        </a:defRPr>
      </a:lvl6pPr>
      <a:lvl7pPr marL="914400" algn="l" rtl="0" fontAlgn="base">
        <a:spcBef>
          <a:spcPct val="0"/>
        </a:spcBef>
        <a:spcAft>
          <a:spcPct val="0"/>
        </a:spcAft>
        <a:defRPr sz="2400">
          <a:solidFill>
            <a:srgbClr val="005022"/>
          </a:solidFill>
          <a:latin typeface="Arial" charset="0"/>
          <a:ea typeface="ＭＳ Ｐゴシック" pitchFamily="28" charset="-128"/>
        </a:defRPr>
      </a:lvl7pPr>
      <a:lvl8pPr marL="1371600" algn="l" rtl="0" fontAlgn="base">
        <a:spcBef>
          <a:spcPct val="0"/>
        </a:spcBef>
        <a:spcAft>
          <a:spcPct val="0"/>
        </a:spcAft>
        <a:defRPr sz="2400">
          <a:solidFill>
            <a:srgbClr val="005022"/>
          </a:solidFill>
          <a:latin typeface="Arial" charset="0"/>
          <a:ea typeface="ＭＳ Ｐゴシック" pitchFamily="28" charset="-128"/>
        </a:defRPr>
      </a:lvl8pPr>
      <a:lvl9pPr marL="1828800" algn="l" rtl="0" fontAlgn="base">
        <a:spcBef>
          <a:spcPct val="0"/>
        </a:spcBef>
        <a:spcAft>
          <a:spcPct val="0"/>
        </a:spcAft>
        <a:defRPr sz="2400">
          <a:solidFill>
            <a:srgbClr val="005022"/>
          </a:solidFill>
          <a:latin typeface="Arial" charset="0"/>
          <a:ea typeface="ＭＳ Ｐゴシック" pitchFamily="28" charset="-128"/>
        </a:defRPr>
      </a:lvl9pPr>
    </p:titleStyle>
    <p:bodyStyle>
      <a:lvl1pPr marL="266700" indent="-266700" algn="l" rtl="0" eaLnBrk="0" fontAlgn="base" hangingPunct="0">
        <a:spcBef>
          <a:spcPct val="0"/>
        </a:spcBef>
        <a:spcAft>
          <a:spcPts val="600"/>
        </a:spcAft>
        <a:buClr>
          <a:schemeClr val="accent1"/>
        </a:buClr>
        <a:buSzPct val="150000"/>
        <a:buFont typeface="Lucida Sans" pitchFamily="34" charset="0"/>
        <a:buChar char="•"/>
        <a:defRPr sz="2400">
          <a:solidFill>
            <a:schemeClr val="tx1"/>
          </a:solidFill>
          <a:latin typeface="+mn-lt"/>
          <a:ea typeface="ＭＳ Ｐゴシック" pitchFamily="28" charset="-128"/>
          <a:cs typeface="Calibri" pitchFamily="34" charset="0"/>
        </a:defRPr>
      </a:lvl1pPr>
      <a:lvl2pPr marL="628650" indent="-180975" algn="l" rtl="0" eaLnBrk="0" fontAlgn="base" hangingPunct="0">
        <a:spcBef>
          <a:spcPct val="0"/>
        </a:spcBef>
        <a:spcAft>
          <a:spcPts val="600"/>
        </a:spcAft>
        <a:buClr>
          <a:schemeClr val="accent1"/>
        </a:buClr>
        <a:buSzPct val="150000"/>
        <a:buFont typeface="Lucida Sans" pitchFamily="34" charset="0"/>
        <a:buChar char="•"/>
        <a:defRPr sz="2000">
          <a:solidFill>
            <a:schemeClr val="tx1"/>
          </a:solidFill>
          <a:latin typeface="+mn-lt"/>
          <a:ea typeface="ＭＳ Ｐゴシック" pitchFamily="28" charset="-128"/>
          <a:cs typeface="Calibri" pitchFamily="34" charset="0"/>
        </a:defRPr>
      </a:lvl2pPr>
      <a:lvl3pPr marL="990600" indent="-180975" algn="l" rtl="0" eaLnBrk="0" fontAlgn="base" hangingPunct="0">
        <a:spcBef>
          <a:spcPct val="0"/>
        </a:spcBef>
        <a:spcAft>
          <a:spcPts val="600"/>
        </a:spcAft>
        <a:buClr>
          <a:schemeClr val="accent1"/>
        </a:buClr>
        <a:buSzPct val="150000"/>
        <a:buFont typeface="Lucida Sans" pitchFamily="34" charset="0"/>
        <a:buChar char="•"/>
        <a:defRPr>
          <a:solidFill>
            <a:schemeClr val="tx1"/>
          </a:solidFill>
          <a:latin typeface="+mn-lt"/>
          <a:ea typeface="ＭＳ Ｐゴシック" pitchFamily="28" charset="-128"/>
          <a:cs typeface="Calibri" pitchFamily="34" charset="0"/>
        </a:defRPr>
      </a:lvl3pPr>
      <a:lvl4pPr marL="1438275" indent="-180975" algn="l" rtl="0" eaLnBrk="0" fontAlgn="base" hangingPunct="0">
        <a:spcBef>
          <a:spcPct val="80000"/>
        </a:spcBef>
        <a:spcAft>
          <a:spcPct val="0"/>
        </a:spcAft>
        <a:buClr>
          <a:schemeClr val="tx2"/>
        </a:buClr>
        <a:buFont typeface="Lucida Sans" pitchFamily="34" charset="0"/>
        <a:buChar char="•"/>
        <a:defRPr sz="1600">
          <a:solidFill>
            <a:schemeClr val="tx1"/>
          </a:solidFill>
          <a:latin typeface="Lucida Sans" pitchFamily="34" charset="0"/>
          <a:ea typeface="ＭＳ Ｐゴシック" pitchFamily="28" charset="-128"/>
          <a:cs typeface="Calibri" pitchFamily="34" charset="0"/>
        </a:defRPr>
      </a:lvl4pPr>
      <a:lvl5pPr marL="1795463" indent="-174625" algn="l" rtl="0" eaLnBrk="0" fontAlgn="base" hangingPunct="0">
        <a:spcBef>
          <a:spcPct val="80000"/>
        </a:spcBef>
        <a:spcAft>
          <a:spcPct val="0"/>
        </a:spcAft>
        <a:buClr>
          <a:schemeClr val="tx2"/>
        </a:buClr>
        <a:buSzPct val="75000"/>
        <a:buFont typeface="Lucida Sans" pitchFamily="34" charset="0"/>
        <a:buChar char="•"/>
        <a:defRPr sz="1400">
          <a:solidFill>
            <a:schemeClr val="tx1"/>
          </a:solidFill>
          <a:latin typeface="Lucida Sans" pitchFamily="34" charset="0"/>
          <a:ea typeface="ＭＳ Ｐゴシック" pitchFamily="28" charset="-128"/>
          <a:cs typeface="Calibri" pitchFamily="34" charset="0"/>
        </a:defRPr>
      </a:lvl5pPr>
      <a:lvl6pPr marL="2268538" indent="-190500" algn="l" rtl="0" fontAlgn="base">
        <a:lnSpc>
          <a:spcPct val="110000"/>
        </a:lnSpc>
        <a:spcBef>
          <a:spcPct val="20000"/>
        </a:spcBef>
        <a:spcAft>
          <a:spcPct val="0"/>
        </a:spcAft>
        <a:buClr>
          <a:srgbClr val="005021"/>
        </a:buClr>
        <a:buChar char="»"/>
        <a:defRPr sz="1400">
          <a:solidFill>
            <a:srgbClr val="000000"/>
          </a:solidFill>
          <a:latin typeface="+mn-lt"/>
          <a:ea typeface="+mn-ea"/>
        </a:defRPr>
      </a:lvl6pPr>
      <a:lvl7pPr marL="2725738" indent="-190500" algn="l" rtl="0" fontAlgn="base">
        <a:lnSpc>
          <a:spcPct val="110000"/>
        </a:lnSpc>
        <a:spcBef>
          <a:spcPct val="20000"/>
        </a:spcBef>
        <a:spcAft>
          <a:spcPct val="0"/>
        </a:spcAft>
        <a:buClr>
          <a:srgbClr val="005021"/>
        </a:buClr>
        <a:buChar char="»"/>
        <a:defRPr sz="1400">
          <a:solidFill>
            <a:srgbClr val="000000"/>
          </a:solidFill>
          <a:latin typeface="+mn-lt"/>
          <a:ea typeface="+mn-ea"/>
        </a:defRPr>
      </a:lvl7pPr>
      <a:lvl8pPr marL="3182938" indent="-190500" algn="l" rtl="0" fontAlgn="base">
        <a:lnSpc>
          <a:spcPct val="110000"/>
        </a:lnSpc>
        <a:spcBef>
          <a:spcPct val="20000"/>
        </a:spcBef>
        <a:spcAft>
          <a:spcPct val="0"/>
        </a:spcAft>
        <a:buClr>
          <a:srgbClr val="005021"/>
        </a:buClr>
        <a:buChar char="»"/>
        <a:defRPr sz="1400">
          <a:solidFill>
            <a:srgbClr val="000000"/>
          </a:solidFill>
          <a:latin typeface="+mn-lt"/>
          <a:ea typeface="+mn-ea"/>
        </a:defRPr>
      </a:lvl8pPr>
      <a:lvl9pPr marL="3640138" indent="-190500" algn="l" rtl="0" fontAlgn="base">
        <a:lnSpc>
          <a:spcPct val="110000"/>
        </a:lnSpc>
        <a:spcBef>
          <a:spcPct val="20000"/>
        </a:spcBef>
        <a:spcAft>
          <a:spcPct val="0"/>
        </a:spcAft>
        <a:buClr>
          <a:srgbClr val="005021"/>
        </a:buClr>
        <a:buChar char="»"/>
        <a:defRPr sz="14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jpeg"/><Relationship Id="rId7" Type="http://schemas.openxmlformats.org/officeDocument/2006/relationships/diagramColors" Target="../diagrams/colors13.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jpeg"/><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9.jpeg"/><Relationship Id="rId7" Type="http://schemas.openxmlformats.org/officeDocument/2006/relationships/diagramColors" Target="../diagrams/colors1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kath-datenschutzzentrum-ffm.de/meldungen/"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ebfr.de/html/content/datenschutz9929.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5786971" y="5258641"/>
            <a:ext cx="3105509" cy="1088571"/>
          </a:xfrm>
        </p:spPr>
        <p:txBody>
          <a:bodyPr/>
          <a:lstStyle/>
          <a:p>
            <a:pPr>
              <a:defRPr/>
            </a:pPr>
            <a:r>
              <a:rPr lang="de-DE" dirty="0" smtClean="0"/>
              <a:t>DSB Christian Weinmann</a:t>
            </a:r>
          </a:p>
          <a:p>
            <a:pPr>
              <a:defRPr/>
            </a:pPr>
            <a:r>
              <a:rPr lang="de-DE" dirty="0" smtClean="0"/>
              <a:t>Stand: 2022</a:t>
            </a:r>
            <a:endParaRPr lang="de-DE" dirty="0"/>
          </a:p>
        </p:txBody>
      </p:sp>
      <p:sp>
        <p:nvSpPr>
          <p:cNvPr id="15363" name="Rectangle 2"/>
          <p:cNvSpPr>
            <a:spLocks noGrp="1" noChangeArrowheads="1"/>
          </p:cNvSpPr>
          <p:nvPr>
            <p:ph type="ctrTitle"/>
          </p:nvPr>
        </p:nvSpPr>
        <p:spPr>
          <a:xfrm>
            <a:off x="4918093" y="2074482"/>
            <a:ext cx="3975423" cy="2445786"/>
          </a:xfrm>
          <a:ln/>
        </p:spPr>
        <p:txBody>
          <a:bodyPr/>
          <a:lstStyle/>
          <a:p>
            <a:pPr algn="ctr"/>
            <a:r>
              <a:rPr lang="de-DE" b="1" dirty="0" smtClean="0"/>
              <a:t>Datenschutzschulung</a:t>
            </a:r>
            <a:br>
              <a:rPr lang="de-DE" b="1" dirty="0" smtClean="0"/>
            </a:br>
            <a:r>
              <a:rPr lang="de-DE" b="1" dirty="0" smtClean="0"/>
              <a:t>für Leitungen / Verantwortliche</a:t>
            </a:r>
            <a:endParaRPr lang="de-DE" b="1" dirty="0"/>
          </a:p>
        </p:txBody>
      </p:sp>
    </p:spTree>
    <p:extLst>
      <p:ext uri="{BB962C8B-B14F-4D97-AF65-F5344CB8AC3E}">
        <p14:creationId xmlns:p14="http://schemas.microsoft.com/office/powerpoint/2010/main" val="6132932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2309472085"/>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6685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Aufsichtsbehörde im Datenschutz in der Diözese</a:t>
            </a:r>
            <a:endParaRPr lang="de-DE" dirty="0"/>
          </a:p>
        </p:txBody>
      </p:sp>
      <p:sp>
        <p:nvSpPr>
          <p:cNvPr id="3" name="Inhaltsplatzhalter 2"/>
          <p:cNvSpPr>
            <a:spLocks noGrp="1"/>
          </p:cNvSpPr>
          <p:nvPr>
            <p:ph idx="1"/>
          </p:nvPr>
        </p:nvSpPr>
        <p:spPr>
          <a:xfrm>
            <a:off x="592138" y="1412776"/>
            <a:ext cx="7960659" cy="4968552"/>
          </a:xfrm>
        </p:spPr>
        <p:txBody>
          <a:bodyPr/>
          <a:lstStyle/>
          <a:p>
            <a:r>
              <a:rPr lang="de-DE" dirty="0" smtClean="0"/>
              <a:t>Gemeinsame Aufsichtsbehörde für den Datenschutz in den (Erz-</a:t>
            </a:r>
            <a:r>
              <a:rPr lang="de-DE" dirty="0"/>
              <a:t>)Diözesen Freiburg, Fulda, Limburg, Mainz, Rottenburg-Stuttgart, Speyer und </a:t>
            </a:r>
            <a:r>
              <a:rPr lang="de-DE" dirty="0" smtClean="0"/>
              <a:t>Trier ist die </a:t>
            </a:r>
            <a:r>
              <a:rPr lang="de-DE" b="1" dirty="0" smtClean="0"/>
              <a:t>Diözesandatenschutzbeauftragte</a:t>
            </a:r>
            <a:r>
              <a:rPr lang="de-DE" dirty="0" smtClean="0"/>
              <a:t> </a:t>
            </a:r>
          </a:p>
          <a:p>
            <a:r>
              <a:rPr lang="de-DE" dirty="0" smtClean="0"/>
              <a:t>Sitz </a:t>
            </a:r>
            <a:r>
              <a:rPr lang="de-DE" dirty="0"/>
              <a:t>im Haus am Dom in Frankfurt am </a:t>
            </a:r>
            <a:r>
              <a:rPr lang="de-DE" dirty="0" smtClean="0"/>
              <a:t>Main</a:t>
            </a:r>
          </a:p>
          <a:p>
            <a:r>
              <a:rPr lang="de-DE" dirty="0" smtClean="0"/>
              <a:t>Leitung: Frau Becker-</a:t>
            </a:r>
            <a:r>
              <a:rPr lang="de-DE" dirty="0" err="1" smtClean="0"/>
              <a:t>Rathmair</a:t>
            </a:r>
            <a:endParaRPr lang="de-DE" dirty="0" smtClean="0"/>
          </a:p>
          <a:p>
            <a:r>
              <a:rPr lang="de-DE" dirty="0" smtClean="0"/>
              <a:t>Aufgaben:</a:t>
            </a:r>
          </a:p>
          <a:p>
            <a:pPr lvl="1"/>
            <a:r>
              <a:rPr lang="de-DE" dirty="0" smtClean="0"/>
              <a:t>Öffentlichkeit und Verantwortliche  sensibilisieren</a:t>
            </a:r>
          </a:p>
          <a:p>
            <a:pPr lvl="1"/>
            <a:r>
              <a:rPr lang="de-DE" dirty="0" smtClean="0"/>
              <a:t>Beratung der Kirchlichen Einrichtungen und Gremien</a:t>
            </a:r>
          </a:p>
          <a:p>
            <a:pPr lvl="1"/>
            <a:r>
              <a:rPr lang="de-DE" dirty="0" smtClean="0"/>
              <a:t>Beschwerden bearbeiten</a:t>
            </a:r>
          </a:p>
          <a:p>
            <a:pPr lvl="1"/>
            <a:r>
              <a:rPr lang="de-DE" dirty="0" smtClean="0"/>
              <a:t>Beanstandungen aussprechen</a:t>
            </a:r>
          </a:p>
          <a:p>
            <a:pPr lvl="1"/>
            <a:r>
              <a:rPr lang="de-DE" dirty="0" smtClean="0"/>
              <a:t>Geldbußen</a:t>
            </a:r>
          </a:p>
          <a:p>
            <a:pPr lvl="1"/>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6594377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3172681686"/>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4766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Betriebliche Datenschutzbeauftragte (DSB)</a:t>
            </a:r>
            <a:endParaRPr lang="de-DE" dirty="0"/>
          </a:p>
        </p:txBody>
      </p:sp>
      <p:sp>
        <p:nvSpPr>
          <p:cNvPr id="3" name="Inhaltsplatzhalter 2"/>
          <p:cNvSpPr>
            <a:spLocks noGrp="1"/>
          </p:cNvSpPr>
          <p:nvPr>
            <p:ph idx="1"/>
          </p:nvPr>
        </p:nvSpPr>
        <p:spPr/>
        <p:txBody>
          <a:bodyPr/>
          <a:lstStyle/>
          <a:p>
            <a:endParaRPr lang="de-DE" dirty="0" smtClean="0"/>
          </a:p>
          <a:p>
            <a:r>
              <a:rPr lang="de-DE" dirty="0" smtClean="0"/>
              <a:t>Überwachung der ordnungsgemäßen Datenverarbeitung</a:t>
            </a:r>
          </a:p>
          <a:p>
            <a:r>
              <a:rPr lang="de-DE" dirty="0" smtClean="0"/>
              <a:t>Beratung des Verantwortlichen im Datenschutz</a:t>
            </a:r>
          </a:p>
          <a:p>
            <a:r>
              <a:rPr lang="de-DE" dirty="0" smtClean="0"/>
              <a:t>Schulung / Sensibilisierung der Beschäftigten</a:t>
            </a:r>
          </a:p>
          <a:p>
            <a:r>
              <a:rPr lang="de-DE" dirty="0" smtClean="0"/>
              <a:t>Ansprechpartner für Beschwerden (vertraulich)</a:t>
            </a:r>
          </a:p>
          <a:p>
            <a:r>
              <a:rPr lang="de-DE" dirty="0" smtClean="0"/>
              <a:t>Ansprechpartner für die Datenschutzaufsichtsbehörden</a:t>
            </a:r>
          </a:p>
          <a:p>
            <a:pPr marL="0" indent="0">
              <a:buNone/>
            </a:pPr>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61794225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Betriebliche Datenschutzbeauftragte (DSB)</a:t>
            </a:r>
            <a:endParaRPr lang="de-DE" dirty="0"/>
          </a:p>
        </p:txBody>
      </p:sp>
      <p:sp>
        <p:nvSpPr>
          <p:cNvPr id="3" name="Inhaltsplatzhalter 2"/>
          <p:cNvSpPr>
            <a:spLocks noGrp="1"/>
          </p:cNvSpPr>
          <p:nvPr>
            <p:ph idx="1"/>
          </p:nvPr>
        </p:nvSpPr>
        <p:spPr/>
        <p:txBody>
          <a:bodyPr/>
          <a:lstStyle/>
          <a:p>
            <a:pPr marL="0" indent="0" algn="ctr">
              <a:buNone/>
            </a:pPr>
            <a:endParaRPr lang="de-DE" b="1" u="sng" dirty="0" smtClean="0"/>
          </a:p>
          <a:p>
            <a:pPr marL="0" indent="0" algn="ctr">
              <a:buNone/>
            </a:pPr>
            <a:endParaRPr lang="de-DE" b="1" u="sng" dirty="0"/>
          </a:p>
          <a:p>
            <a:pPr marL="0" indent="0" algn="ctr">
              <a:buNone/>
            </a:pPr>
            <a:r>
              <a:rPr lang="de-DE" b="1" u="sng" dirty="0" smtClean="0"/>
              <a:t>Verantwortlicher für die Umsetzung des Datenschutzes ist: die jeweilige Führungskraft bzw. (Abteilungsleitung,  Leitung von Verrechnungsstelle, Pfarrer, Kindergartenleitung, Geschäftsführung)</a:t>
            </a:r>
            <a:endParaRPr lang="de-DE" b="1" u="sng"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7581454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Betriebliche Datenschutzbeauftragte (DSB)</a:t>
            </a:r>
          </a:p>
        </p:txBody>
      </p:sp>
      <p:sp>
        <p:nvSpPr>
          <p:cNvPr id="3" name="Inhaltsplatzhalter 2"/>
          <p:cNvSpPr>
            <a:spLocks noGrp="1"/>
          </p:cNvSpPr>
          <p:nvPr>
            <p:ph idx="1"/>
          </p:nvPr>
        </p:nvSpPr>
        <p:spPr/>
        <p:txBody>
          <a:bodyPr/>
          <a:lstStyle/>
          <a:p>
            <a:r>
              <a:rPr lang="de-DE" b="1" u="sng" dirty="0" smtClean="0"/>
              <a:t>Wichtig</a:t>
            </a:r>
            <a:r>
              <a:rPr lang="de-DE" dirty="0" smtClean="0"/>
              <a:t>:</a:t>
            </a:r>
          </a:p>
          <a:p>
            <a:endParaRPr lang="de-DE" b="1" u="sng" dirty="0" smtClean="0"/>
          </a:p>
          <a:p>
            <a:r>
              <a:rPr lang="de-DE" b="1" u="sng" dirty="0" smtClean="0">
                <a:solidFill>
                  <a:srgbClr val="FF0000"/>
                </a:solidFill>
              </a:rPr>
              <a:t>!!!! </a:t>
            </a:r>
            <a:r>
              <a:rPr lang="de-DE" b="1" smtClean="0">
                <a:solidFill>
                  <a:srgbClr val="FF0000"/>
                </a:solidFill>
              </a:rPr>
              <a:t>Der </a:t>
            </a:r>
            <a:r>
              <a:rPr lang="de-DE" b="1" smtClean="0">
                <a:solidFill>
                  <a:srgbClr val="FF0000"/>
                </a:solidFill>
              </a:rPr>
              <a:t>Datenschutzbeauftragte </a:t>
            </a:r>
            <a:r>
              <a:rPr lang="de-DE" b="1" dirty="0">
                <a:solidFill>
                  <a:srgbClr val="FF0000"/>
                </a:solidFill>
              </a:rPr>
              <a:t>ist vor Einführung neuer Software </a:t>
            </a:r>
            <a:r>
              <a:rPr lang="de-DE" sz="2800" b="1" u="sng" dirty="0">
                <a:solidFill>
                  <a:srgbClr val="FF0000"/>
                </a:solidFill>
              </a:rPr>
              <a:t>frühzeitig</a:t>
            </a:r>
            <a:r>
              <a:rPr lang="de-DE" b="1" dirty="0">
                <a:solidFill>
                  <a:srgbClr val="FF0000"/>
                </a:solidFill>
              </a:rPr>
              <a:t> zu informieren und zu </a:t>
            </a:r>
            <a:r>
              <a:rPr lang="de-DE" b="1" dirty="0" smtClean="0">
                <a:solidFill>
                  <a:srgbClr val="FF0000"/>
                </a:solidFill>
              </a:rPr>
              <a:t>beteiligen !!! </a:t>
            </a:r>
            <a:endParaRPr lang="de-DE" b="1" dirty="0">
              <a:solidFill>
                <a:srgbClr val="FF0000"/>
              </a:solidFill>
            </a:endParaRPr>
          </a:p>
          <a:p>
            <a:r>
              <a:rPr lang="de-DE" dirty="0" smtClean="0"/>
              <a:t>Kein neues Programm ohne Begutachtung des Datenschutzes und ggf. Durchführung einer DSFA.</a:t>
            </a:r>
          </a:p>
          <a:p>
            <a:r>
              <a:rPr lang="de-DE" dirty="0" smtClean="0"/>
              <a:t>Ergibt sich aus Gesetz und Dienstvereinbarung, z.B. Rahmenvereinbarung IT</a:t>
            </a:r>
            <a:endParaRPr lang="de-DE" dirty="0"/>
          </a:p>
        </p:txBody>
      </p:sp>
      <p:sp>
        <p:nvSpPr>
          <p:cNvPr id="4" name="Fußzeilenplatzhalter 3"/>
          <p:cNvSpPr>
            <a:spLocks noGrp="1"/>
          </p:cNvSpPr>
          <p:nvPr>
            <p:ph type="ftr" sz="quarter" idx="10"/>
          </p:nvPr>
        </p:nvSpPr>
        <p:spPr/>
        <p:txBody>
          <a:bodyPr/>
          <a:lstStyle/>
          <a:p>
            <a:pPr>
              <a:defRPr/>
            </a:pPr>
            <a:r>
              <a:rPr lang="de-DE" smtClean="0"/>
              <a:t>Johannes Ries  -  Der Datenschutzbeauftragte im Erzbischöfliche Ordinariat Freiburg</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537790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2224706321"/>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388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92138" y="2708920"/>
            <a:ext cx="3528392" cy="1728192"/>
          </a:xfrm>
        </p:spPr>
        <p:txBody>
          <a:bodyPr/>
          <a:lstStyle/>
          <a:p>
            <a:pPr marL="0" indent="0" algn="ctr">
              <a:buNone/>
            </a:pPr>
            <a:endParaRPr lang="de-DE" dirty="0" smtClean="0"/>
          </a:p>
          <a:p>
            <a:pPr marL="0" indent="0" algn="ctr">
              <a:buNone/>
            </a:pPr>
            <a:r>
              <a:rPr lang="de-DE" dirty="0" smtClean="0"/>
              <a:t>Welches Recht gilt ?</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166" y="1324223"/>
            <a:ext cx="4985097" cy="4985097"/>
          </a:xfrm>
          <a:prstGeom prst="rect">
            <a:avLst/>
          </a:prstGeom>
        </p:spPr>
      </p:pic>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280890910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a:xfrm>
            <a:off x="576000" y="1628800"/>
            <a:ext cx="7960659" cy="4287676"/>
          </a:xfrm>
        </p:spPr>
        <p:txBody>
          <a:bodyPr/>
          <a:lstStyle/>
          <a:p>
            <a:pPr marL="0" indent="0" algn="ctr">
              <a:buNone/>
            </a:pPr>
            <a:r>
              <a:rPr lang="de-DE" sz="3600" dirty="0" smtClean="0"/>
              <a:t>	</a:t>
            </a:r>
          </a:p>
          <a:p>
            <a:pPr marL="0" indent="0" algn="ctr">
              <a:buNone/>
            </a:pPr>
            <a:r>
              <a:rPr lang="de-DE" sz="3600" dirty="0"/>
              <a:t>	</a:t>
            </a:r>
            <a:r>
              <a:rPr lang="de-DE" sz="3600" dirty="0" smtClean="0"/>
              <a:t> </a:t>
            </a:r>
          </a:p>
          <a:p>
            <a:pPr marL="0" indent="0" algn="ctr">
              <a:buNone/>
            </a:pPr>
            <a:endParaRPr lang="de-DE" sz="3600" dirty="0"/>
          </a:p>
          <a:p>
            <a:pPr marL="0" indent="0" algn="ctr">
              <a:buNone/>
            </a:pPr>
            <a:r>
              <a:rPr lang="de-DE" sz="3200" dirty="0" smtClean="0"/>
              <a:t>Nicht DSGVO, sondern KDG !</a:t>
            </a:r>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196375"/>
            <a:ext cx="1152525" cy="1152525"/>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1702" y="3196375"/>
            <a:ext cx="1152525" cy="1152525"/>
          </a:xfrm>
          <a:prstGeom prst="rect">
            <a:avLst/>
          </a:prstGeom>
        </p:spPr>
      </p:pic>
    </p:spTree>
    <p:extLst>
      <p:ext uri="{BB962C8B-B14F-4D97-AF65-F5344CB8AC3E}">
        <p14:creationId xmlns:p14="http://schemas.microsoft.com/office/powerpoint/2010/main" val="39597923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92138" y="2708920"/>
            <a:ext cx="3979862" cy="1728192"/>
          </a:xfrm>
        </p:spPr>
        <p:txBody>
          <a:bodyPr/>
          <a:lstStyle/>
          <a:p>
            <a:pPr marL="0" indent="0" algn="ctr">
              <a:buNone/>
            </a:pPr>
            <a:endParaRPr lang="de-DE" dirty="0" smtClean="0"/>
          </a:p>
          <a:p>
            <a:pPr marL="0" indent="0" algn="ctr">
              <a:buNone/>
            </a:pPr>
            <a:r>
              <a:rPr lang="de-DE" dirty="0" smtClean="0"/>
              <a:t>Wichtige Prinzipien im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266730"/>
            <a:ext cx="4650153" cy="4985097"/>
          </a:xfrm>
          <a:prstGeom prst="rect">
            <a:avLst/>
          </a:prstGeom>
        </p:spPr>
      </p:pic>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84005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t>
            </a:r>
            <a:r>
              <a:rPr lang="de-DE" dirty="0" smtClean="0"/>
              <a:t>atenschutz </a:t>
            </a:r>
            <a:r>
              <a:rPr lang="de-DE" dirty="0"/>
              <a:t>nach dem KDG</a:t>
            </a:r>
          </a:p>
        </p:txBody>
      </p:sp>
      <p:sp>
        <p:nvSpPr>
          <p:cNvPr id="3" name="Inhaltsplatzhalter 2"/>
          <p:cNvSpPr>
            <a:spLocks noGrp="1"/>
          </p:cNvSpPr>
          <p:nvPr>
            <p:ph idx="1"/>
          </p:nvPr>
        </p:nvSpPr>
        <p:spPr>
          <a:xfrm>
            <a:off x="559205" y="1340768"/>
            <a:ext cx="7960659" cy="4896544"/>
          </a:xfrm>
        </p:spPr>
        <p:txBody>
          <a:bodyPr/>
          <a:lstStyle/>
          <a:p>
            <a:endParaRPr lang="de-DE" sz="1800" b="1" dirty="0" smtClean="0"/>
          </a:p>
          <a:p>
            <a:r>
              <a:rPr lang="de-DE" sz="2000" b="1" dirty="0" smtClean="0"/>
              <a:t>Organisatorisches: Dauer, Pausen, Unterlagen / Hilfen, Fragen</a:t>
            </a:r>
          </a:p>
          <a:p>
            <a:r>
              <a:rPr lang="de-DE" sz="2000" b="1" dirty="0" smtClean="0"/>
              <a:t>Schulungsinhalte:</a:t>
            </a:r>
          </a:p>
          <a:p>
            <a:pPr lvl="1"/>
            <a:r>
              <a:rPr lang="de-DE" b="1" dirty="0" smtClean="0"/>
              <a:t>Vorstellung</a:t>
            </a:r>
            <a:r>
              <a:rPr lang="de-DE" b="1" dirty="0"/>
              <a:t>: Ihr Referent </a:t>
            </a:r>
            <a:endParaRPr lang="de-DE" b="1" dirty="0" smtClean="0"/>
          </a:p>
          <a:p>
            <a:pPr lvl="1"/>
            <a:r>
              <a:rPr lang="de-DE" b="1" dirty="0" smtClean="0"/>
              <a:t>Warum überhaupt Datenschutz?</a:t>
            </a:r>
          </a:p>
          <a:p>
            <a:pPr lvl="1"/>
            <a:r>
              <a:rPr lang="de-DE" b="1" dirty="0" smtClean="0"/>
              <a:t>Struktur Datenschutz in der Diözese</a:t>
            </a:r>
          </a:p>
          <a:p>
            <a:pPr lvl="1"/>
            <a:r>
              <a:rPr lang="de-DE" b="1" dirty="0" smtClean="0"/>
              <a:t>Aufgaben des Datenschutzbeauftragten</a:t>
            </a:r>
          </a:p>
          <a:p>
            <a:pPr lvl="1"/>
            <a:r>
              <a:rPr lang="de-DE" b="1" dirty="0" smtClean="0"/>
              <a:t>Verantwortung für die Umsetzung des Datenschutzes </a:t>
            </a:r>
          </a:p>
          <a:p>
            <a:pPr lvl="1"/>
            <a:r>
              <a:rPr lang="de-DE" b="1" dirty="0" smtClean="0"/>
              <a:t>Grundlagen zum Datenschutzrecht</a:t>
            </a:r>
          </a:p>
          <a:p>
            <a:pPr lvl="1"/>
            <a:r>
              <a:rPr lang="de-DE" b="1" dirty="0" smtClean="0"/>
              <a:t>Aufbauorganisation Datenschutz</a:t>
            </a:r>
          </a:p>
          <a:p>
            <a:pPr lvl="1"/>
            <a:r>
              <a:rPr lang="de-DE" b="1" dirty="0" smtClean="0"/>
              <a:t>Aktuelles Prüfgeschehen durch die Aufsichtsbehörde</a:t>
            </a:r>
          </a:p>
          <a:p>
            <a:pPr lvl="1"/>
            <a:r>
              <a:rPr lang="de-DE" b="1" dirty="0" smtClean="0"/>
              <a:t>Fragen und Antworten </a:t>
            </a:r>
          </a:p>
          <a:p>
            <a:pPr lvl="1"/>
            <a:endParaRPr lang="de-DE" sz="1050" b="1" dirty="0" smtClean="0"/>
          </a:p>
          <a:p>
            <a:pPr lvl="1"/>
            <a:endParaRPr lang="de-DE" sz="1050" b="1" dirty="0" smtClean="0"/>
          </a:p>
          <a:p>
            <a:pPr lvl="1"/>
            <a:endParaRPr lang="de-DE" sz="1050" b="1" dirty="0" smtClean="0"/>
          </a:p>
          <a:p>
            <a:pPr lvl="1"/>
            <a:endParaRPr lang="de-DE" b="1" dirty="0" smtClean="0"/>
          </a:p>
          <a:p>
            <a:pPr lvl="1"/>
            <a:endParaRPr lang="de-DE" b="1" dirty="0" smtClean="0"/>
          </a:p>
          <a:p>
            <a:pPr lvl="1"/>
            <a:endParaRPr lang="de-DE" b="1" dirty="0" smtClean="0"/>
          </a:p>
          <a:p>
            <a:pPr lvl="1"/>
            <a:endParaRPr lang="de-DE" b="1" dirty="0" smtClean="0"/>
          </a:p>
          <a:p>
            <a:pPr lvl="1"/>
            <a:endParaRPr lang="de-DE" b="1" dirty="0" smtClean="0"/>
          </a:p>
          <a:p>
            <a:r>
              <a:rPr lang="de-DE" b="1" dirty="0" smtClean="0"/>
              <a:t>Hinweis auf Hilfestellungen im Datenschutz</a:t>
            </a:r>
          </a:p>
          <a:p>
            <a:r>
              <a:rPr lang="de-DE" b="1" dirty="0" smtClean="0"/>
              <a:t>Fragen und Antworten</a:t>
            </a:r>
            <a:endParaRPr lang="de-DE" dirty="0" smtClean="0"/>
          </a:p>
          <a:p>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6028253" cy="261610"/>
          </a:xfrm>
        </p:spPr>
        <p:txBody>
          <a:bodyPr/>
          <a:lstStyle/>
          <a:p>
            <a:pPr>
              <a:defRPr/>
            </a:pPr>
            <a:r>
              <a:rPr lang="de-DE" dirty="0" smtClean="0"/>
              <a:t>Christian Weinmann  - Datenschutzbeauftragter für den Bereich Nord der Erzdiözese Freiburg</a:t>
            </a:r>
            <a:endParaRPr lang="de-DE" dirty="0"/>
          </a:p>
        </p:txBody>
      </p:sp>
    </p:spTree>
    <p:extLst>
      <p:ext uri="{BB962C8B-B14F-4D97-AF65-F5344CB8AC3E}">
        <p14:creationId xmlns:p14="http://schemas.microsoft.com/office/powerpoint/2010/main" val="19182296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76999984"/>
              </p:ext>
            </p:extLst>
          </p:nvPr>
        </p:nvGraphicFramePr>
        <p:xfrm>
          <a:off x="251521" y="1340768"/>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3" name="Textfeld 2"/>
          <p:cNvSpPr txBox="1"/>
          <p:nvPr/>
        </p:nvSpPr>
        <p:spPr>
          <a:xfrm>
            <a:off x="3491880" y="3624989"/>
            <a:ext cx="2267808"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de-DE" sz="2000" b="1" dirty="0" smtClean="0"/>
              <a:t>Grundprinzipien</a:t>
            </a:r>
            <a:endParaRPr lang="de-DE" sz="2000" b="1" dirty="0"/>
          </a:p>
        </p:txBody>
      </p:sp>
    </p:spTree>
    <p:extLst>
      <p:ext uri="{BB962C8B-B14F-4D97-AF65-F5344CB8AC3E}">
        <p14:creationId xmlns:p14="http://schemas.microsoft.com/office/powerpoint/2010/main" val="66401939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p:txBody>
          <a:bodyPr/>
          <a:lstStyle/>
          <a:p>
            <a:endParaRPr lang="de-DE" b="1" dirty="0" smtClean="0"/>
          </a:p>
          <a:p>
            <a:r>
              <a:rPr lang="de-DE" b="1" dirty="0" smtClean="0"/>
              <a:t>Daten müssen also immer:</a:t>
            </a:r>
          </a:p>
          <a:p>
            <a:pPr lvl="1"/>
            <a:r>
              <a:rPr lang="de-DE" dirty="0" smtClean="0"/>
              <a:t>rechtmäßig </a:t>
            </a:r>
          </a:p>
          <a:p>
            <a:pPr lvl="1"/>
            <a:r>
              <a:rPr lang="de-DE" dirty="0" smtClean="0"/>
              <a:t>transparent</a:t>
            </a:r>
          </a:p>
          <a:p>
            <a:pPr lvl="1"/>
            <a:r>
              <a:rPr lang="de-DE" dirty="0"/>
              <a:t>z</a:t>
            </a:r>
            <a:r>
              <a:rPr lang="de-DE" dirty="0" smtClean="0"/>
              <a:t>eitlich befristet</a:t>
            </a:r>
          </a:p>
          <a:p>
            <a:pPr lvl="1"/>
            <a:r>
              <a:rPr lang="de-DE" dirty="0" smtClean="0"/>
              <a:t>zweckgebunden </a:t>
            </a:r>
          </a:p>
          <a:p>
            <a:pPr lvl="1"/>
            <a:r>
              <a:rPr lang="de-DE" dirty="0" smtClean="0"/>
              <a:t>verarbeitet werden und nach Zweckerfüllung irgendwann wieder  </a:t>
            </a:r>
          </a:p>
          <a:p>
            <a:pPr lvl="1"/>
            <a:r>
              <a:rPr lang="de-DE" b="1" dirty="0"/>
              <a:t>g</a:t>
            </a:r>
            <a:r>
              <a:rPr lang="de-DE" b="1" dirty="0" smtClean="0"/>
              <a:t>elöscht werden.</a:t>
            </a:r>
          </a:p>
          <a:p>
            <a:pPr lvl="1"/>
            <a:endParaRPr lang="de-DE" dirty="0" smtClean="0"/>
          </a:p>
          <a:p>
            <a:pPr>
              <a:buNone/>
            </a:pPr>
            <a:endParaRPr lang="de-DE" dirty="0" smtClean="0"/>
          </a:p>
          <a:p>
            <a:pPr lvl="1">
              <a:buNone/>
            </a:pPr>
            <a:endParaRPr lang="de-DE" dirty="0" smtClean="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6" name="Fußzeilenplatzhalter 3"/>
          <p:cNvSpPr>
            <a:spLocks noGrp="1"/>
          </p:cNvSpPr>
          <p:nvPr>
            <p:ph type="ftr" sz="quarter" idx="10"/>
          </p:nvPr>
        </p:nvSpPr>
        <p:spPr>
          <a:xfrm>
            <a:off x="592138" y="6496214"/>
            <a:ext cx="6496330" cy="261610"/>
          </a:xfrm>
        </p:spPr>
        <p:txBody>
          <a:bodyPr/>
          <a:lstStyle/>
          <a:p>
            <a:pPr>
              <a:defRPr/>
            </a:pPr>
            <a:r>
              <a:rPr lang="de-DE" dirty="0"/>
              <a:t>Mag. </a:t>
            </a:r>
            <a:r>
              <a:rPr lang="de-DE" dirty="0" err="1"/>
              <a:t>iur</a:t>
            </a:r>
            <a:r>
              <a:rPr lang="de-DE" dirty="0"/>
              <a:t>. </a:t>
            </a:r>
            <a:r>
              <a:rPr lang="de-DE" dirty="0" smtClean="0"/>
              <a:t>Christian </a:t>
            </a:r>
            <a:r>
              <a:rPr lang="de-DE" dirty="0"/>
              <a:t>Weinmann  - Datenschutzbeauftragter für den Bereich Nord der Erzdiözese Freiburg</a:t>
            </a:r>
          </a:p>
        </p:txBody>
      </p:sp>
    </p:spTree>
    <p:extLst>
      <p:ext uri="{BB962C8B-B14F-4D97-AF65-F5344CB8AC3E}">
        <p14:creationId xmlns:p14="http://schemas.microsoft.com/office/powerpoint/2010/main" val="31091382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7646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92138" y="2708920"/>
            <a:ext cx="4411910" cy="1728192"/>
          </a:xfrm>
        </p:spPr>
        <p:txBody>
          <a:bodyPr/>
          <a:lstStyle/>
          <a:p>
            <a:pPr marL="0" indent="0" algn="ctr">
              <a:buNone/>
            </a:pPr>
            <a:endParaRPr lang="de-DE" dirty="0" smtClean="0"/>
          </a:p>
          <a:p>
            <a:pPr marL="0" indent="0">
              <a:buNone/>
            </a:pPr>
            <a:r>
              <a:rPr lang="de-DE" dirty="0" smtClean="0"/>
              <a:t>Wann gilt es Datenschutz</a:t>
            </a:r>
          </a:p>
          <a:p>
            <a:pPr marL="0" indent="0">
              <a:buNone/>
            </a:pPr>
            <a:r>
              <a:rPr lang="de-DE" dirty="0" smtClean="0"/>
              <a:t> zu beachten?</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324223"/>
            <a:ext cx="4396287" cy="4985097"/>
          </a:xfrm>
          <a:prstGeom prst="rect">
            <a:avLst/>
          </a:prstGeom>
        </p:spPr>
      </p:pic>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6173717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76000" y="1728000"/>
            <a:ext cx="7960659" cy="4581320"/>
          </a:xfrm>
        </p:spPr>
        <p:txBody>
          <a:bodyPr/>
          <a:lstStyle/>
          <a:p>
            <a:r>
              <a:rPr lang="de-DE" dirty="0" smtClean="0"/>
              <a:t>Nur, wenn </a:t>
            </a:r>
            <a:r>
              <a:rPr lang="de-DE" b="1" u="sng" dirty="0" smtClean="0"/>
              <a:t>personenbezogene Daten</a:t>
            </a:r>
            <a:r>
              <a:rPr lang="de-DE" b="1" u="sng" dirty="0"/>
              <a:t> </a:t>
            </a:r>
            <a:r>
              <a:rPr lang="de-DE" b="1" u="sng" dirty="0" smtClean="0"/>
              <a:t>verarbeitet </a:t>
            </a:r>
            <a:r>
              <a:rPr lang="de-DE" dirty="0" smtClean="0"/>
              <a:t>werden </a:t>
            </a:r>
            <a:endParaRPr lang="de-DE" dirty="0"/>
          </a:p>
          <a:p>
            <a:r>
              <a:rPr lang="de-DE" b="1" u="sng" dirty="0" smtClean="0"/>
              <a:t>Verarbeitung</a:t>
            </a:r>
            <a:r>
              <a:rPr lang="de-DE" dirty="0" smtClean="0"/>
              <a:t>: mittels EDV oder auch ohne EDV in einem strukturierten Verzeichnis, z.B. Registratur, Akte, Archiv</a:t>
            </a:r>
          </a:p>
          <a:p>
            <a:r>
              <a:rPr lang="de-DE" b="1" u="sng" dirty="0" smtClean="0"/>
              <a:t>Personenbezug:</a:t>
            </a:r>
          </a:p>
          <a:p>
            <a:r>
              <a:rPr lang="de-DE" dirty="0" smtClean="0"/>
              <a:t>Einzelangaben </a:t>
            </a:r>
            <a:r>
              <a:rPr lang="de-DE" dirty="0"/>
              <a:t>über persönliche oder sachliche Verhältnisse einer bestimmten oder </a:t>
            </a:r>
            <a:r>
              <a:rPr lang="de-DE" dirty="0" smtClean="0"/>
              <a:t>bestimmbaren </a:t>
            </a:r>
            <a:r>
              <a:rPr lang="de-DE" b="1" dirty="0"/>
              <a:t>natürlichen Person </a:t>
            </a:r>
            <a:r>
              <a:rPr lang="de-DE" dirty="0"/>
              <a:t>(Betroffener) </a:t>
            </a:r>
          </a:p>
          <a:p>
            <a:pPr marL="447675" lvl="1" indent="0">
              <a:buNone/>
            </a:pPr>
            <a:r>
              <a:rPr lang="de-DE" dirty="0">
                <a:sym typeface="Wingdings" pitchFamily="2" charset="2"/>
              </a:rPr>
              <a:t> </a:t>
            </a:r>
            <a:r>
              <a:rPr lang="de-DE" b="1" dirty="0">
                <a:sym typeface="Wingdings" pitchFamily="2" charset="2"/>
              </a:rPr>
              <a:t>z.B. </a:t>
            </a:r>
            <a:r>
              <a:rPr lang="de-DE" b="1" dirty="0" smtClean="0">
                <a:sym typeface="Wingdings" pitchFamily="2" charset="2"/>
              </a:rPr>
              <a:t>Kiga-Kinder, Gemeindemitglieder, </a:t>
            </a:r>
            <a:r>
              <a:rPr lang="de-DE" b="1" dirty="0">
                <a:sym typeface="Wingdings" pitchFamily="2" charset="2"/>
              </a:rPr>
              <a:t>Beschäftigte</a:t>
            </a:r>
            <a:endParaRPr lang="de-DE" b="1" dirty="0"/>
          </a:p>
          <a:p>
            <a:pPr marL="0" indent="0">
              <a:buNone/>
            </a:pP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6" name="Fußzeilenplatzhalter 3"/>
          <p:cNvSpPr>
            <a:spLocks noGrp="1"/>
          </p:cNvSpPr>
          <p:nvPr>
            <p:ph type="ftr" sz="quarter" idx="10"/>
          </p:nvPr>
        </p:nvSpPr>
        <p:spPr>
          <a:xfrm>
            <a:off x="592138" y="6496214"/>
            <a:ext cx="5949706" cy="261610"/>
          </a:xfrm>
        </p:spPr>
        <p:txBody>
          <a:bodyPr/>
          <a:lstStyle/>
          <a:p>
            <a:pPr>
              <a:defRPr/>
            </a:pPr>
            <a:r>
              <a:rPr lang="de-DE" dirty="0" smtClean="0"/>
              <a:t>Christian </a:t>
            </a:r>
            <a:r>
              <a:rPr lang="de-DE" dirty="0"/>
              <a:t>Weinmann  - Datenschutzbeauftragter für den Bereich Nord der Erzdiözese Freiburg</a:t>
            </a:r>
          </a:p>
        </p:txBody>
      </p:sp>
    </p:spTree>
    <p:extLst>
      <p:ext uri="{BB962C8B-B14F-4D97-AF65-F5344CB8AC3E}">
        <p14:creationId xmlns:p14="http://schemas.microsoft.com/office/powerpoint/2010/main" val="20181301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92138" y="2708920"/>
            <a:ext cx="3528392" cy="1728192"/>
          </a:xfrm>
        </p:spPr>
        <p:txBody>
          <a:bodyPr/>
          <a:lstStyle/>
          <a:p>
            <a:pPr marL="0" indent="0" algn="ctr">
              <a:buNone/>
            </a:pPr>
            <a:endParaRPr lang="de-DE" dirty="0" smtClean="0"/>
          </a:p>
          <a:p>
            <a:pPr marL="0" indent="0" algn="ctr">
              <a:buNone/>
            </a:pPr>
            <a:r>
              <a:rPr lang="de-DE" dirty="0" smtClean="0"/>
              <a:t>Was sind </a:t>
            </a:r>
          </a:p>
          <a:p>
            <a:pPr marL="0" indent="0" algn="ctr">
              <a:buNone/>
            </a:pPr>
            <a:r>
              <a:rPr lang="de-DE" dirty="0" smtClean="0"/>
              <a:t>Personenbezogene</a:t>
            </a:r>
          </a:p>
          <a:p>
            <a:pPr marL="0" indent="0" algn="ctr">
              <a:buNone/>
            </a:pPr>
            <a:r>
              <a:rPr lang="de-DE" dirty="0" smtClean="0"/>
              <a:t>Daten?</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166" y="1324223"/>
            <a:ext cx="4985097" cy="4985097"/>
          </a:xfrm>
          <a:prstGeom prst="rect">
            <a:avLst/>
          </a:prstGeom>
        </p:spPr>
      </p:pic>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204554874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p:txBody>
          <a:bodyPr/>
          <a:lstStyle/>
          <a:p>
            <a:r>
              <a:rPr lang="de-DE" b="1" dirty="0" smtClean="0"/>
              <a:t>Beispiele für </a:t>
            </a:r>
            <a:r>
              <a:rPr lang="de-DE" b="1" dirty="0" err="1" smtClean="0"/>
              <a:t>pbD</a:t>
            </a:r>
            <a:r>
              <a:rPr lang="de-DE" b="1" dirty="0" smtClean="0"/>
              <a:t>:</a:t>
            </a:r>
          </a:p>
          <a:p>
            <a:pPr lvl="1"/>
            <a:r>
              <a:rPr lang="de-DE" dirty="0" smtClean="0"/>
              <a:t>Name, Geburtsdaten, Anschrift, Telefonnummer/ E-Mail-Adresse, Verwandtschaftsverhältnisse</a:t>
            </a:r>
          </a:p>
          <a:p>
            <a:pPr lvl="1"/>
            <a:r>
              <a:rPr lang="de-DE" dirty="0" smtClean="0"/>
              <a:t>Daten zu kirchlichen Amtshandlungen und Jubiläen</a:t>
            </a:r>
          </a:p>
          <a:p>
            <a:pPr lvl="1"/>
            <a:r>
              <a:rPr lang="de-DE" dirty="0" smtClean="0"/>
              <a:t>Bankdaten</a:t>
            </a:r>
          </a:p>
          <a:p>
            <a:pPr lvl="1"/>
            <a:r>
              <a:rPr lang="de-DE" dirty="0" smtClean="0"/>
              <a:t>Personalnummer, Ausweiskopien</a:t>
            </a:r>
          </a:p>
          <a:p>
            <a:pPr lvl="1"/>
            <a:r>
              <a:rPr lang="de-DE" dirty="0" smtClean="0"/>
              <a:t>Kfz-Kennzeichen</a:t>
            </a:r>
          </a:p>
          <a:p>
            <a:pPr lvl="1"/>
            <a:r>
              <a:rPr lang="de-DE" dirty="0" smtClean="0"/>
              <a:t>Mitgliedschaften</a:t>
            </a:r>
          </a:p>
          <a:p>
            <a:pPr lvl="1"/>
            <a:r>
              <a:rPr lang="de-DE" dirty="0" smtClean="0"/>
              <a:t>Zugriffe auf Internet</a:t>
            </a:r>
          </a:p>
          <a:p>
            <a:pPr lvl="1"/>
            <a:r>
              <a:rPr lang="de-DE" dirty="0" smtClean="0"/>
              <a:t>aber auch das Aussehen, der Gang der betroffenen Person u.a.</a:t>
            </a:r>
          </a:p>
          <a:p>
            <a:pPr lvl="1"/>
            <a:r>
              <a:rPr lang="de-DE" dirty="0" smtClean="0"/>
              <a:t>……</a:t>
            </a:r>
          </a:p>
          <a:p>
            <a:pPr lvl="1"/>
            <a:endParaRPr lang="de-DE" dirty="0" smtClean="0"/>
          </a:p>
          <a:p>
            <a:pPr>
              <a:buNone/>
            </a:pPr>
            <a:endParaRPr lang="de-DE" dirty="0" smtClean="0"/>
          </a:p>
          <a:p>
            <a:pPr lvl="1">
              <a:buNone/>
            </a:pPr>
            <a:endParaRPr lang="de-DE" dirty="0" smtClean="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6" name="Fußzeilenplatzhalter 3"/>
          <p:cNvSpPr>
            <a:spLocks noGrp="1"/>
          </p:cNvSpPr>
          <p:nvPr>
            <p:ph type="ftr" sz="quarter" idx="10"/>
          </p:nvPr>
        </p:nvSpPr>
        <p:spPr>
          <a:xfrm>
            <a:off x="592138" y="6496214"/>
            <a:ext cx="6496330" cy="261610"/>
          </a:xfrm>
        </p:spPr>
        <p:txBody>
          <a:bodyPr/>
          <a:lstStyle/>
          <a:p>
            <a:pPr>
              <a:defRPr/>
            </a:pPr>
            <a:r>
              <a:rPr lang="de-DE" dirty="0"/>
              <a:t>Mag. </a:t>
            </a:r>
            <a:r>
              <a:rPr lang="de-DE" dirty="0" err="1"/>
              <a:t>iur</a:t>
            </a:r>
            <a:r>
              <a:rPr lang="de-DE" dirty="0"/>
              <a:t>. </a:t>
            </a:r>
            <a:r>
              <a:rPr lang="de-DE" dirty="0" smtClean="0"/>
              <a:t>Christian </a:t>
            </a:r>
            <a:r>
              <a:rPr lang="de-DE" dirty="0"/>
              <a:t>Weinmann  - Datenschutzbeauftragter für den Bereich Nord der Erzdiözese Freiburg</a:t>
            </a:r>
          </a:p>
        </p:txBody>
      </p:sp>
    </p:spTree>
    <p:extLst>
      <p:ext uri="{BB962C8B-B14F-4D97-AF65-F5344CB8AC3E}">
        <p14:creationId xmlns:p14="http://schemas.microsoft.com/office/powerpoint/2010/main" val="110205793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p:txBody>
          <a:bodyPr/>
          <a:lstStyle/>
          <a:p>
            <a:r>
              <a:rPr lang="de-DE" dirty="0" smtClean="0"/>
              <a:t>Was sind </a:t>
            </a:r>
            <a:r>
              <a:rPr lang="de-DE" b="1" dirty="0" smtClean="0"/>
              <a:t>besondere</a:t>
            </a:r>
            <a:r>
              <a:rPr lang="de-DE" dirty="0" smtClean="0"/>
              <a:t> personenbezogene Daten?</a:t>
            </a:r>
          </a:p>
          <a:p>
            <a:pPr marL="0" indent="0" algn="just">
              <a:buNone/>
            </a:pPr>
            <a:r>
              <a:rPr lang="de-DE" dirty="0" smtClean="0"/>
              <a:t>Besondere </a:t>
            </a:r>
            <a:r>
              <a:rPr lang="de-DE" dirty="0"/>
              <a:t>Arten personenbezogener Daten sind Angaben über die </a:t>
            </a:r>
            <a:r>
              <a:rPr lang="de-DE" dirty="0" smtClean="0"/>
              <a:t>rassische, ethnische </a:t>
            </a:r>
            <a:r>
              <a:rPr lang="de-DE" dirty="0"/>
              <a:t>Herkunft, politische Meinungen, </a:t>
            </a:r>
            <a:r>
              <a:rPr lang="de-DE" dirty="0" smtClean="0"/>
              <a:t>religiöse, philosophische  </a:t>
            </a:r>
            <a:r>
              <a:rPr lang="de-DE" dirty="0"/>
              <a:t>Überzeugungen, </a:t>
            </a:r>
            <a:r>
              <a:rPr lang="de-DE" dirty="0" smtClean="0"/>
              <a:t>Gewerkschaftszugehörigkeit</a:t>
            </a:r>
            <a:r>
              <a:rPr lang="de-DE" dirty="0"/>
              <a:t>, </a:t>
            </a:r>
            <a:r>
              <a:rPr lang="de-DE" dirty="0" smtClean="0"/>
              <a:t>Gesundheitsdaten oder </a:t>
            </a:r>
            <a:r>
              <a:rPr lang="de-DE" dirty="0"/>
              <a:t>Sexualleben. </a:t>
            </a:r>
            <a:r>
              <a:rPr lang="de-DE" dirty="0" smtClean="0"/>
              <a:t>---) </a:t>
            </a:r>
            <a:r>
              <a:rPr lang="de-DE" b="1" i="1" u="sng" dirty="0" smtClean="0"/>
              <a:t>Besonders schützenswerte Daten! </a:t>
            </a:r>
          </a:p>
          <a:p>
            <a:pPr marL="0" indent="0" algn="just">
              <a:buNone/>
            </a:pPr>
            <a:endParaRPr lang="de-DE" u="sng" dirty="0"/>
          </a:p>
          <a:p>
            <a:pPr marL="0" indent="0" algn="just">
              <a:buNone/>
            </a:pPr>
            <a:r>
              <a:rPr lang="de-DE" u="sng" dirty="0" smtClean="0"/>
              <a:t>Dazu </a:t>
            </a:r>
            <a:r>
              <a:rPr lang="de-DE" u="sng" dirty="0"/>
              <a:t>gehört nicht die Zugehörigkeit zu einer Kirche oder sonstigen </a:t>
            </a:r>
            <a:r>
              <a:rPr lang="de-DE" u="sng" dirty="0" smtClean="0"/>
              <a:t>Religionsgemeinschaft.</a:t>
            </a:r>
            <a:endParaRPr lang="de-DE" u="sng"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smtClean="0"/>
              <a:t>Christian </a:t>
            </a:r>
            <a:r>
              <a:rPr lang="de-DE" dirty="0"/>
              <a:t>Weinmann  - Datenschutzbeauftragter für den Bereich Nord der Erzdiözese Freiburg</a:t>
            </a:r>
          </a:p>
        </p:txBody>
      </p:sp>
    </p:spTree>
    <p:extLst>
      <p:ext uri="{BB962C8B-B14F-4D97-AF65-F5344CB8AC3E}">
        <p14:creationId xmlns:p14="http://schemas.microsoft.com/office/powerpoint/2010/main" val="23937918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92138" y="2708920"/>
            <a:ext cx="3528392" cy="1728192"/>
          </a:xfrm>
        </p:spPr>
        <p:txBody>
          <a:bodyPr/>
          <a:lstStyle/>
          <a:p>
            <a:pPr marL="0" indent="0" algn="ctr">
              <a:buNone/>
            </a:pPr>
            <a:endParaRPr lang="de-DE" dirty="0" smtClean="0"/>
          </a:p>
          <a:p>
            <a:pPr marL="0" indent="0" algn="ctr">
              <a:buNone/>
            </a:pPr>
            <a:r>
              <a:rPr lang="de-DE" dirty="0" smtClean="0"/>
              <a:t>Was ist </a:t>
            </a:r>
          </a:p>
          <a:p>
            <a:pPr marL="0" indent="0" algn="ctr">
              <a:buNone/>
            </a:pPr>
            <a:r>
              <a:rPr lang="de-DE" dirty="0" smtClean="0"/>
              <a:t>eine</a:t>
            </a:r>
          </a:p>
          <a:p>
            <a:pPr marL="0" indent="0" algn="ctr">
              <a:buNone/>
            </a:pPr>
            <a:r>
              <a:rPr lang="de-DE" dirty="0" smtClean="0"/>
              <a:t>Datenverarbeitung?</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166" y="1324223"/>
            <a:ext cx="4985097" cy="4985097"/>
          </a:xfrm>
          <a:prstGeom prst="rect">
            <a:avLst/>
          </a:prstGeom>
        </p:spPr>
      </p:pic>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39575361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graphicFrame>
        <p:nvGraphicFramePr>
          <p:cNvPr id="8" name="Inhaltsplatzhalter 7"/>
          <p:cNvGraphicFramePr>
            <a:graphicFrameLocks noGrp="1"/>
          </p:cNvGraphicFramePr>
          <p:nvPr>
            <p:ph idx="1"/>
            <p:extLst/>
          </p:nvPr>
        </p:nvGraphicFramePr>
        <p:xfrm>
          <a:off x="107504" y="1321086"/>
          <a:ext cx="892899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0" y="1481010"/>
            <a:ext cx="6084168" cy="461665"/>
          </a:xfrm>
          <a:prstGeom prst="rect">
            <a:avLst/>
          </a:prstGeom>
          <a:noFill/>
        </p:spPr>
        <p:txBody>
          <a:bodyPr wrap="square" rtlCol="0">
            <a:spAutoFit/>
          </a:bodyPr>
          <a:lstStyle/>
          <a:p>
            <a:r>
              <a:rPr lang="de-DE" sz="2400" dirty="0" smtClean="0"/>
              <a:t>Beispiele: Daten</a:t>
            </a:r>
            <a:r>
              <a:rPr lang="de-DE" sz="2400" u="sng" dirty="0" smtClean="0"/>
              <a:t>verarbeitung</a:t>
            </a:r>
            <a:r>
              <a:rPr lang="de-DE" sz="2400" dirty="0" smtClean="0"/>
              <a:t> </a:t>
            </a:r>
            <a:endParaRPr lang="de-DE" sz="2400"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20425922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Referent</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3552" y="1340768"/>
            <a:ext cx="1329987" cy="1772816"/>
          </a:xfrm>
          <a:prstGeom prst="rect">
            <a:avLst/>
          </a:prstGeom>
          <a:noFill/>
        </p:spPr>
      </p:pic>
      <p:sp>
        <p:nvSpPr>
          <p:cNvPr id="10" name="Inhaltsplatzhalter 2"/>
          <p:cNvSpPr>
            <a:spLocks noGrp="1"/>
          </p:cNvSpPr>
          <p:nvPr>
            <p:ph idx="1"/>
          </p:nvPr>
        </p:nvSpPr>
        <p:spPr>
          <a:xfrm>
            <a:off x="2699792" y="1340768"/>
            <a:ext cx="6264696" cy="5155446"/>
          </a:xfrm>
        </p:spPr>
        <p:txBody>
          <a:bodyPr/>
          <a:lstStyle/>
          <a:p>
            <a:pPr>
              <a:spcBef>
                <a:spcPts val="600"/>
              </a:spcBef>
              <a:buNone/>
            </a:pPr>
            <a:endParaRPr lang="de-DE" sz="2000" b="1" dirty="0" smtClean="0"/>
          </a:p>
          <a:p>
            <a:pPr>
              <a:spcBef>
                <a:spcPts val="600"/>
              </a:spcBef>
              <a:buNone/>
            </a:pPr>
            <a:endParaRPr lang="de-DE" sz="2000" b="1" dirty="0" smtClean="0"/>
          </a:p>
          <a:p>
            <a:pPr>
              <a:spcBef>
                <a:spcPts val="600"/>
              </a:spcBef>
              <a:buNone/>
            </a:pPr>
            <a:r>
              <a:rPr lang="de-DE" sz="2000" b="1" dirty="0" smtClean="0"/>
              <a:t>Christian Weinmann</a:t>
            </a:r>
          </a:p>
          <a:p>
            <a:pPr>
              <a:spcBef>
                <a:spcPts val="600"/>
              </a:spcBef>
              <a:buNone/>
            </a:pPr>
            <a:r>
              <a:rPr lang="de-DE" sz="2000" dirty="0" smtClean="0"/>
              <a:t>zertifizierter Datenschutzbeauftragter (TÜV)</a:t>
            </a:r>
          </a:p>
          <a:p>
            <a:pPr>
              <a:spcBef>
                <a:spcPts val="600"/>
              </a:spcBef>
              <a:buNone/>
            </a:pPr>
            <a:r>
              <a:rPr lang="de-DE" sz="2000" dirty="0" smtClean="0"/>
              <a:t>zertifizierter Datenschutzauditor (TÜV)</a:t>
            </a:r>
          </a:p>
          <a:p>
            <a:pPr marL="0" indent="0">
              <a:spcBef>
                <a:spcPts val="600"/>
              </a:spcBef>
              <a:buNone/>
            </a:pPr>
            <a:r>
              <a:rPr lang="de-DE" sz="2000" dirty="0" smtClean="0"/>
              <a:t>Seit 2012 im Bereich Datenschutz tätig</a:t>
            </a:r>
          </a:p>
          <a:p>
            <a:pPr>
              <a:spcBef>
                <a:spcPts val="600"/>
              </a:spcBef>
              <a:buNone/>
            </a:pPr>
            <a:r>
              <a:rPr lang="de-DE" sz="2000" dirty="0" smtClean="0"/>
              <a:t>Seit Oktober </a:t>
            </a:r>
            <a:r>
              <a:rPr lang="de-DE" sz="2000" dirty="0"/>
              <a:t>2018 im Ordinariat</a:t>
            </a:r>
          </a:p>
          <a:p>
            <a:pPr>
              <a:spcBef>
                <a:spcPts val="600"/>
              </a:spcBef>
              <a:buNone/>
            </a:pPr>
            <a:r>
              <a:rPr lang="de-DE" sz="2000" dirty="0" smtClean="0"/>
              <a:t>Datenschutz-nord@ordinariat-freiburg.de</a:t>
            </a:r>
          </a:p>
          <a:p>
            <a:pPr>
              <a:spcBef>
                <a:spcPts val="600"/>
              </a:spcBef>
              <a:buNone/>
            </a:pPr>
            <a:endParaRPr lang="de-DE" dirty="0" smtClean="0"/>
          </a:p>
          <a:p>
            <a:pPr>
              <a:spcBef>
                <a:spcPts val="600"/>
              </a:spcBef>
              <a:buNone/>
            </a:pPr>
            <a:endParaRPr lang="de-DE" dirty="0" smtClean="0"/>
          </a:p>
          <a:p>
            <a:pPr>
              <a:spcBef>
                <a:spcPts val="600"/>
              </a:spcBef>
              <a:buNone/>
            </a:pPr>
            <a:endParaRPr lang="de-DE" dirty="0" smtClean="0"/>
          </a:p>
          <a:p>
            <a:pPr>
              <a:spcBef>
                <a:spcPts val="600"/>
              </a:spcBef>
              <a:buNone/>
            </a:pPr>
            <a:endParaRPr lang="de-DE" dirty="0" smtClean="0"/>
          </a:p>
          <a:p>
            <a:pPr>
              <a:spcBef>
                <a:spcPts val="600"/>
              </a:spcBef>
              <a:buNone/>
            </a:pPr>
            <a:endParaRPr lang="de-DE" dirty="0" smtClean="0"/>
          </a:p>
        </p:txBody>
      </p:sp>
      <p:sp>
        <p:nvSpPr>
          <p:cNvPr id="7" name="Fußzeilenplatzhalter 3"/>
          <p:cNvSpPr>
            <a:spLocks noGrp="1"/>
          </p:cNvSpPr>
          <p:nvPr>
            <p:ph type="ftr" sz="quarter" idx="10"/>
          </p:nvPr>
        </p:nvSpPr>
        <p:spPr>
          <a:xfrm>
            <a:off x="592138" y="6496214"/>
            <a:ext cx="6028253" cy="261610"/>
          </a:xfrm>
        </p:spPr>
        <p:txBody>
          <a:bodyPr/>
          <a:lstStyle/>
          <a:p>
            <a:pPr>
              <a:defRPr/>
            </a:pPr>
            <a:r>
              <a:rPr lang="de-DE" dirty="0" smtClean="0"/>
              <a:t>Christian </a:t>
            </a:r>
            <a:r>
              <a:rPr lang="de-DE" dirty="0"/>
              <a:t>Weinmann  - Datenschutzbeauftragter für den Bereich Nord der Erzdiözese Freiburg</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Datenschutz</a:t>
            </a:r>
          </a:p>
        </p:txBody>
      </p:sp>
      <p:sp>
        <p:nvSpPr>
          <p:cNvPr id="3" name="Inhaltsplatzhalter 2"/>
          <p:cNvSpPr>
            <a:spLocks noGrp="1"/>
          </p:cNvSpPr>
          <p:nvPr>
            <p:ph idx="1"/>
          </p:nvPr>
        </p:nvSpPr>
        <p:spPr>
          <a:xfrm>
            <a:off x="592138" y="2708920"/>
            <a:ext cx="4555926" cy="3096344"/>
          </a:xfrm>
        </p:spPr>
        <p:txBody>
          <a:bodyPr/>
          <a:lstStyle/>
          <a:p>
            <a:pPr marL="0" indent="0" algn="ctr">
              <a:buNone/>
            </a:pPr>
            <a:endParaRPr lang="de-DE" dirty="0" smtClean="0"/>
          </a:p>
          <a:p>
            <a:pPr marL="0" indent="0" algn="ctr">
              <a:buNone/>
            </a:pPr>
            <a:r>
              <a:rPr lang="de-DE" dirty="0" smtClean="0"/>
              <a:t>Welche </a:t>
            </a:r>
          </a:p>
          <a:p>
            <a:pPr marL="0" indent="0" algn="ctr">
              <a:buNone/>
            </a:pPr>
            <a:r>
              <a:rPr lang="de-DE" dirty="0" smtClean="0"/>
              <a:t>Rechtsgrund-</a:t>
            </a:r>
          </a:p>
          <a:p>
            <a:pPr marL="0" indent="0" algn="ctr">
              <a:buNone/>
            </a:pPr>
            <a:r>
              <a:rPr lang="de-DE" dirty="0" smtClean="0"/>
              <a:t>Lagen gibt </a:t>
            </a:r>
          </a:p>
          <a:p>
            <a:pPr marL="0" indent="0" algn="ctr">
              <a:buNone/>
            </a:pPr>
            <a:r>
              <a:rPr lang="de-DE" dirty="0"/>
              <a:t>e</a:t>
            </a:r>
            <a:r>
              <a:rPr lang="de-DE" dirty="0" smtClean="0"/>
              <a:t>s ?</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166" y="1324223"/>
            <a:ext cx="4985097" cy="4985097"/>
          </a:xfrm>
          <a:prstGeom prst="rect">
            <a:avLst/>
          </a:prstGeom>
        </p:spPr>
      </p:pic>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Tree>
    <p:extLst>
      <p:ext uri="{BB962C8B-B14F-4D97-AF65-F5344CB8AC3E}">
        <p14:creationId xmlns:p14="http://schemas.microsoft.com/office/powerpoint/2010/main" val="339620604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Brot und Butter Norm im KDG: §6 KDG</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817078964"/>
              </p:ext>
            </p:extLst>
          </p:nvPr>
        </p:nvGraphicFramePr>
        <p:xfrm>
          <a:off x="251521" y="1340768"/>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3" name="Textfeld 2"/>
          <p:cNvSpPr txBox="1"/>
          <p:nvPr/>
        </p:nvSpPr>
        <p:spPr>
          <a:xfrm>
            <a:off x="3491880" y="3624989"/>
            <a:ext cx="2267808"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rtlCol="0">
            <a:spAutoFit/>
          </a:bodyPr>
          <a:lstStyle/>
          <a:p>
            <a:r>
              <a:rPr lang="de-DE" sz="2000" b="1" dirty="0" smtClean="0"/>
              <a:t>Rechtsgrundlage</a:t>
            </a:r>
            <a:endParaRPr lang="de-DE" sz="2000" b="1" dirty="0"/>
          </a:p>
        </p:txBody>
      </p:sp>
    </p:spTree>
    <p:extLst>
      <p:ext uri="{BB962C8B-B14F-4D97-AF65-F5344CB8AC3E}">
        <p14:creationId xmlns:p14="http://schemas.microsoft.com/office/powerpoint/2010/main" val="11733959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1640675177"/>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021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40193"/>
            <a:ext cx="3371601" cy="3371601"/>
          </a:xfrm>
          <a:prstGeom prst="rect">
            <a:avLst/>
          </a:prstGeom>
        </p:spPr>
      </p:pic>
      <p:sp>
        <p:nvSpPr>
          <p:cNvPr id="2" name="Titel 1"/>
          <p:cNvSpPr>
            <a:spLocks noGrp="1"/>
          </p:cNvSpPr>
          <p:nvPr>
            <p:ph type="title"/>
          </p:nvPr>
        </p:nvSpPr>
        <p:spPr/>
        <p:txBody>
          <a:bodyPr/>
          <a:lstStyle/>
          <a:p>
            <a:r>
              <a:rPr lang="de-DE" dirty="0"/>
              <a:t>Was sind die „Basics“ einer Datenschutzorganisation nach KDG?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19"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3" name="Diagramm 2"/>
          <p:cNvGraphicFramePr/>
          <p:nvPr>
            <p:extLst/>
          </p:nvPr>
        </p:nvGraphicFramePr>
        <p:xfrm>
          <a:off x="2915816" y="1709549"/>
          <a:ext cx="5747865" cy="4163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2621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40193"/>
            <a:ext cx="3371601" cy="3371601"/>
          </a:xfrm>
          <a:prstGeom prst="rect">
            <a:avLst/>
          </a:prstGeom>
        </p:spPr>
      </p:pic>
      <p:sp>
        <p:nvSpPr>
          <p:cNvPr id="2" name="Titel 1"/>
          <p:cNvSpPr>
            <a:spLocks noGrp="1"/>
          </p:cNvSpPr>
          <p:nvPr>
            <p:ph type="title"/>
          </p:nvPr>
        </p:nvSpPr>
        <p:spPr/>
        <p:txBody>
          <a:bodyPr/>
          <a:lstStyle/>
          <a:p>
            <a:r>
              <a:rPr lang="de-DE" dirty="0" smtClean="0"/>
              <a:t>Was sind die „Basics“ einer Datenschutzorganisation nach KDG?</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19"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3" name="Diagramm 2"/>
          <p:cNvGraphicFramePr/>
          <p:nvPr>
            <p:extLst>
              <p:ext uri="{D42A27DB-BD31-4B8C-83A1-F6EECF244321}">
                <p14:modId xmlns:p14="http://schemas.microsoft.com/office/powerpoint/2010/main" val="1728707035"/>
              </p:ext>
            </p:extLst>
          </p:nvPr>
        </p:nvGraphicFramePr>
        <p:xfrm>
          <a:off x="2915816" y="1709549"/>
          <a:ext cx="5747865" cy="4163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846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Grafik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140193"/>
            <a:ext cx="3371601" cy="3371601"/>
          </a:xfrm>
          <a:prstGeom prst="rect">
            <a:avLst/>
          </a:prstGeom>
        </p:spPr>
      </p:pic>
      <p:sp>
        <p:nvSpPr>
          <p:cNvPr id="2" name="Titel 1"/>
          <p:cNvSpPr>
            <a:spLocks noGrp="1"/>
          </p:cNvSpPr>
          <p:nvPr>
            <p:ph type="title"/>
          </p:nvPr>
        </p:nvSpPr>
        <p:spPr/>
        <p:txBody>
          <a:bodyPr/>
          <a:lstStyle/>
          <a:p>
            <a:r>
              <a:rPr lang="de-DE" dirty="0" smtClean="0"/>
              <a:t>Was sind die „Basics“ einer Datenschutzorganisation nach KDG?</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19"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3" name="Diagramm 2"/>
          <p:cNvGraphicFramePr/>
          <p:nvPr>
            <p:extLst>
              <p:ext uri="{D42A27DB-BD31-4B8C-83A1-F6EECF244321}">
                <p14:modId xmlns:p14="http://schemas.microsoft.com/office/powerpoint/2010/main" val="3414313592"/>
              </p:ext>
            </p:extLst>
          </p:nvPr>
        </p:nvGraphicFramePr>
        <p:xfrm>
          <a:off x="2915816" y="1709549"/>
          <a:ext cx="5747865" cy="41637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217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2753145963"/>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3165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Muster Verzeichnis Verarbeitungstätigkeiten </a:t>
            </a:r>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graphicFrame>
        <p:nvGraphicFramePr>
          <p:cNvPr id="8" name="Inhaltsplatzhalter 7"/>
          <p:cNvGraphicFramePr>
            <a:graphicFrameLocks noGrp="1"/>
          </p:cNvGraphicFramePr>
          <p:nvPr>
            <p:ph idx="1"/>
            <p:extLst/>
          </p:nvPr>
        </p:nvGraphicFramePr>
        <p:xfrm>
          <a:off x="251520" y="1340768"/>
          <a:ext cx="8892479" cy="5040561"/>
        </p:xfrm>
        <a:graphic>
          <a:graphicData uri="http://schemas.openxmlformats.org/drawingml/2006/table">
            <a:tbl>
              <a:tblPr firstRow="1" firstCol="1" bandRow="1">
                <a:tableStyleId>{5C22544A-7EE6-4342-B048-85BDC9FD1C3A}</a:tableStyleId>
              </a:tblPr>
              <a:tblGrid>
                <a:gridCol w="364291">
                  <a:extLst>
                    <a:ext uri="{9D8B030D-6E8A-4147-A177-3AD203B41FA5}">
                      <a16:colId xmlns:a16="http://schemas.microsoft.com/office/drawing/2014/main" val="2840800638"/>
                    </a:ext>
                  </a:extLst>
                </a:gridCol>
                <a:gridCol w="1081641">
                  <a:extLst>
                    <a:ext uri="{9D8B030D-6E8A-4147-A177-3AD203B41FA5}">
                      <a16:colId xmlns:a16="http://schemas.microsoft.com/office/drawing/2014/main" val="2543241931"/>
                    </a:ext>
                  </a:extLst>
                </a:gridCol>
                <a:gridCol w="892010">
                  <a:extLst>
                    <a:ext uri="{9D8B030D-6E8A-4147-A177-3AD203B41FA5}">
                      <a16:colId xmlns:a16="http://schemas.microsoft.com/office/drawing/2014/main" val="1048690077"/>
                    </a:ext>
                  </a:extLst>
                </a:gridCol>
                <a:gridCol w="1408052">
                  <a:extLst>
                    <a:ext uri="{9D8B030D-6E8A-4147-A177-3AD203B41FA5}">
                      <a16:colId xmlns:a16="http://schemas.microsoft.com/office/drawing/2014/main" val="1364519327"/>
                    </a:ext>
                  </a:extLst>
                </a:gridCol>
                <a:gridCol w="1147382">
                  <a:extLst>
                    <a:ext uri="{9D8B030D-6E8A-4147-A177-3AD203B41FA5}">
                      <a16:colId xmlns:a16="http://schemas.microsoft.com/office/drawing/2014/main" val="685922416"/>
                    </a:ext>
                  </a:extLst>
                </a:gridCol>
                <a:gridCol w="1147382">
                  <a:extLst>
                    <a:ext uri="{9D8B030D-6E8A-4147-A177-3AD203B41FA5}">
                      <a16:colId xmlns:a16="http://schemas.microsoft.com/office/drawing/2014/main" val="3284048463"/>
                    </a:ext>
                  </a:extLst>
                </a:gridCol>
                <a:gridCol w="1179222">
                  <a:extLst>
                    <a:ext uri="{9D8B030D-6E8A-4147-A177-3AD203B41FA5}">
                      <a16:colId xmlns:a16="http://schemas.microsoft.com/office/drawing/2014/main" val="2614684387"/>
                    </a:ext>
                  </a:extLst>
                </a:gridCol>
                <a:gridCol w="606611">
                  <a:extLst>
                    <a:ext uri="{9D8B030D-6E8A-4147-A177-3AD203B41FA5}">
                      <a16:colId xmlns:a16="http://schemas.microsoft.com/office/drawing/2014/main" val="3482027822"/>
                    </a:ext>
                  </a:extLst>
                </a:gridCol>
                <a:gridCol w="1065888">
                  <a:extLst>
                    <a:ext uri="{9D8B030D-6E8A-4147-A177-3AD203B41FA5}">
                      <a16:colId xmlns:a16="http://schemas.microsoft.com/office/drawing/2014/main" val="4079304850"/>
                    </a:ext>
                  </a:extLst>
                </a:gridCol>
              </a:tblGrid>
              <a:tr h="873215">
                <a:tc>
                  <a:txBody>
                    <a:bodyPr/>
                    <a:lstStyle/>
                    <a:p>
                      <a:pPr>
                        <a:lnSpc>
                          <a:spcPts val="1500"/>
                        </a:lnSpc>
                        <a:spcAft>
                          <a:spcPts val="0"/>
                        </a:spcAft>
                      </a:pPr>
                      <a:r>
                        <a:rPr lang="de-DE" sz="700">
                          <a:effectLst/>
                        </a:rPr>
                        <a:t>Nr.</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dirty="0">
                          <a:effectLst/>
                        </a:rPr>
                        <a:t>Zweck</a:t>
                      </a:r>
                      <a:endParaRPr lang="de-DE"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a:effectLst/>
                        </a:rPr>
                        <a:t>Kategorien betroffener Personen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a:effectLst/>
                        </a:rPr>
                        <a:t>Datenkategorien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dirty="0">
                          <a:effectLst/>
                        </a:rPr>
                        <a:t>Rechtsgrundlage</a:t>
                      </a:r>
                      <a:endParaRPr lang="de-DE"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a:effectLst/>
                        </a:rPr>
                        <a:t>Empfänger (intern/ extern)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a:effectLst/>
                        </a:rPr>
                        <a:t>Löschfrist</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a:effectLst/>
                        </a:rPr>
                        <a:t>Techn. u. organis. Maßnahmen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Aft>
                          <a:spcPts val="0"/>
                        </a:spcAft>
                      </a:pPr>
                      <a:r>
                        <a:rPr lang="de-DE" sz="700">
                          <a:effectLst/>
                        </a:rPr>
                        <a:t>Datum</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extLst>
                  <a:ext uri="{0D108BD9-81ED-4DB2-BD59-A6C34878D82A}">
                    <a16:rowId xmlns:a16="http://schemas.microsoft.com/office/drawing/2014/main" val="1677857344"/>
                  </a:ext>
                </a:extLst>
              </a:tr>
              <a:tr h="1484465">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Durchführung Erstkommunion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Erstkommunionkinder</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dirty="0">
                          <a:effectLst/>
                        </a:rPr>
                        <a:t>Name, Anschrift Eltern, Amtshandlungsdaten, Geburtsdatum Kommunionkind, -ort, -land</a:t>
                      </a:r>
                      <a:endParaRPr lang="de-DE"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dirty="0">
                          <a:effectLst/>
                        </a:rPr>
                        <a:t>Aufgabe im kirchlichen Interesse; § 6 1 f KDG</a:t>
                      </a:r>
                    </a:p>
                    <a:p>
                      <a:pPr>
                        <a:lnSpc>
                          <a:spcPts val="1500"/>
                        </a:lnSpc>
                        <a:spcBef>
                          <a:spcPts val="600"/>
                        </a:spcBef>
                        <a:spcAft>
                          <a:spcPts val="600"/>
                        </a:spcAft>
                      </a:pPr>
                      <a:r>
                        <a:rPr lang="de-DE" sz="800" dirty="0">
                          <a:effectLst/>
                        </a:rPr>
                        <a:t>Offenlegung gegenüber öffentlichen Stellen § 9 KDG</a:t>
                      </a:r>
                      <a:endParaRPr lang="de-DE"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dirty="0">
                          <a:effectLst/>
                        </a:rPr>
                        <a:t>Eltern der Kommunionkinder, Katecheten, Gemeindeverwaltung</a:t>
                      </a:r>
                      <a:endParaRPr lang="de-DE"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Wenn Kirchenbucheintrag erfolgt ist</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extLst>
                  <a:ext uri="{0D108BD9-81ED-4DB2-BD59-A6C34878D82A}">
                    <a16:rowId xmlns:a16="http://schemas.microsoft.com/office/drawing/2014/main" val="2203028793"/>
                  </a:ext>
                </a:extLst>
              </a:tr>
              <a:tr h="874992">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Durchführung Firmung</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spcBef>
                          <a:spcPts val="600"/>
                        </a:spcBef>
                        <a:spcAft>
                          <a:spcPts val="600"/>
                        </a:spcAft>
                      </a:pPr>
                      <a:r>
                        <a:rPr lang="de-DE" sz="800">
                          <a:effectLst/>
                        </a:rPr>
                        <a:t>Firmlinge</a:t>
                      </a:r>
                      <a:endParaRPr lang="de-DE" sz="900">
                        <a:solidFill>
                          <a:srgbClr val="000000"/>
                        </a:solidFill>
                        <a:effectLst/>
                        <a:latin typeface="Times New Roman" panose="02020603050405020304" pitchFamily="18" charset="0"/>
                        <a:ea typeface="Arial" panose="020B0604020202020204" pitchFamily="34" charset="0"/>
                      </a:endParaRPr>
                    </a:p>
                  </a:txBody>
                  <a:tcPr marL="50321" marR="50321" marT="0" marB="0"/>
                </a:tc>
                <a:tc>
                  <a:txBody>
                    <a:bodyPr/>
                    <a:lstStyle/>
                    <a:p>
                      <a:pPr>
                        <a:lnSpc>
                          <a:spcPts val="1500"/>
                        </a:lnSpc>
                        <a:spcBef>
                          <a:spcPts val="600"/>
                        </a:spcBef>
                        <a:spcAft>
                          <a:spcPts val="600"/>
                        </a:spcAft>
                      </a:pPr>
                      <a:r>
                        <a:rPr lang="de-DE" sz="800">
                          <a:effectLst/>
                        </a:rPr>
                        <a:t>Name, Anschrift Firmlinge, Amtshandlungsdaten, Geburtsdatum Firmling, -ort, -land</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dirty="0">
                          <a:effectLst/>
                        </a:rPr>
                        <a:t>Aufgabe im kirchlichen Interesse; § 6 1 f KDG</a:t>
                      </a:r>
                    </a:p>
                    <a:p>
                      <a:pPr>
                        <a:spcBef>
                          <a:spcPts val="600"/>
                        </a:spcBef>
                        <a:spcAft>
                          <a:spcPts val="600"/>
                        </a:spcAft>
                      </a:pPr>
                      <a:r>
                        <a:rPr lang="de-DE" sz="800" dirty="0">
                          <a:effectLst/>
                        </a:rPr>
                        <a:t> </a:t>
                      </a:r>
                      <a:endParaRPr lang="de-DE" sz="900" dirty="0">
                        <a:solidFill>
                          <a:srgbClr val="000000"/>
                        </a:solidFill>
                        <a:effectLst/>
                        <a:latin typeface="Times New Roman" panose="02020603050405020304" pitchFamily="18" charset="0"/>
                        <a:ea typeface="Arial" panose="020B0604020202020204" pitchFamily="34" charset="0"/>
                      </a:endParaRPr>
                    </a:p>
                  </a:txBody>
                  <a:tcPr marL="50321" marR="50321" marT="0" marB="0"/>
                </a:tc>
                <a:tc>
                  <a:txBody>
                    <a:bodyPr/>
                    <a:lstStyle/>
                    <a:p>
                      <a:pPr>
                        <a:spcBef>
                          <a:spcPts val="600"/>
                        </a:spcBef>
                        <a:spcAft>
                          <a:spcPts val="600"/>
                        </a:spcAft>
                      </a:pPr>
                      <a:r>
                        <a:rPr lang="de-DE" sz="800">
                          <a:effectLst/>
                        </a:rPr>
                        <a:t>Firmlinge, Katecheten, </a:t>
                      </a:r>
                      <a:endParaRPr lang="de-DE" sz="900">
                        <a:solidFill>
                          <a:srgbClr val="000000"/>
                        </a:solidFill>
                        <a:effectLst/>
                        <a:latin typeface="Times New Roman" panose="02020603050405020304" pitchFamily="18" charset="0"/>
                        <a:ea typeface="Arial" panose="020B0604020202020204" pitchFamily="34" charset="0"/>
                      </a:endParaRPr>
                    </a:p>
                  </a:txBody>
                  <a:tcPr marL="50321" marR="50321" marT="0" marB="0"/>
                </a:tc>
                <a:tc>
                  <a:txBody>
                    <a:bodyPr/>
                    <a:lstStyle/>
                    <a:p>
                      <a:pPr>
                        <a:lnSpc>
                          <a:spcPts val="1500"/>
                        </a:lnSpc>
                        <a:spcBef>
                          <a:spcPts val="600"/>
                        </a:spcBef>
                        <a:spcAft>
                          <a:spcPts val="600"/>
                        </a:spcAft>
                      </a:pPr>
                      <a:r>
                        <a:rPr lang="de-DE" sz="800">
                          <a:effectLst/>
                        </a:rPr>
                        <a:t>Wenn Kirchenbucheintrag erfolgt ist</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extLst>
                  <a:ext uri="{0D108BD9-81ED-4DB2-BD59-A6C34878D82A}">
                    <a16:rowId xmlns:a16="http://schemas.microsoft.com/office/drawing/2014/main" val="807993001"/>
                  </a:ext>
                </a:extLst>
              </a:tr>
              <a:tr h="874992">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Kinderbibeltag</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spcBef>
                          <a:spcPts val="600"/>
                        </a:spcBef>
                        <a:spcAft>
                          <a:spcPts val="600"/>
                        </a:spcAft>
                      </a:pPr>
                      <a:r>
                        <a:rPr lang="de-DE" sz="800">
                          <a:effectLst/>
                        </a:rPr>
                        <a:t>Teilnehmende</a:t>
                      </a:r>
                      <a:endParaRPr lang="de-DE" sz="900">
                        <a:solidFill>
                          <a:srgbClr val="000000"/>
                        </a:solidFill>
                        <a:effectLst/>
                        <a:latin typeface="Times New Roman" panose="02020603050405020304" pitchFamily="18" charset="0"/>
                        <a:ea typeface="Arial" panose="020B0604020202020204" pitchFamily="34" charset="0"/>
                      </a:endParaRPr>
                    </a:p>
                  </a:txBody>
                  <a:tcPr marL="50321" marR="50321" marT="0" marB="0"/>
                </a:tc>
                <a:tc>
                  <a:txBody>
                    <a:bodyPr/>
                    <a:lstStyle/>
                    <a:p>
                      <a:pPr>
                        <a:lnSpc>
                          <a:spcPts val="1500"/>
                        </a:lnSpc>
                        <a:spcBef>
                          <a:spcPts val="600"/>
                        </a:spcBef>
                        <a:spcAft>
                          <a:spcPts val="600"/>
                        </a:spcAft>
                      </a:pPr>
                      <a:r>
                        <a:rPr lang="de-DE" sz="800">
                          <a:effectLst/>
                        </a:rPr>
                        <a:t>Name, Anschrift, Anschrift Eltern, Tel.Nr., Essensunverträglichkeiten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Aufgabe im kirchlichen Interesse; § 6 1 f KDG</a:t>
                      </a:r>
                    </a:p>
                    <a:p>
                      <a:pPr>
                        <a:spcBef>
                          <a:spcPts val="600"/>
                        </a:spcBef>
                        <a:spcAft>
                          <a:spcPts val="600"/>
                        </a:spcAft>
                      </a:pPr>
                      <a:r>
                        <a:rPr lang="de-DE" sz="800">
                          <a:effectLst/>
                        </a:rPr>
                        <a:t> </a:t>
                      </a:r>
                      <a:endParaRPr lang="de-DE" sz="900">
                        <a:solidFill>
                          <a:srgbClr val="000000"/>
                        </a:solidFill>
                        <a:effectLst/>
                        <a:latin typeface="Times New Roman" panose="02020603050405020304" pitchFamily="18" charset="0"/>
                        <a:ea typeface="Arial" panose="020B0604020202020204" pitchFamily="34" charset="0"/>
                      </a:endParaRPr>
                    </a:p>
                  </a:txBody>
                  <a:tcPr marL="50321" marR="50321" marT="0" marB="0"/>
                </a:tc>
                <a:tc>
                  <a:txBody>
                    <a:bodyPr/>
                    <a:lstStyle/>
                    <a:p>
                      <a:pPr>
                        <a:spcBef>
                          <a:spcPts val="600"/>
                        </a:spcBef>
                        <a:spcAft>
                          <a:spcPts val="600"/>
                        </a:spcAft>
                      </a:pPr>
                      <a:r>
                        <a:rPr lang="de-DE" sz="800">
                          <a:effectLst/>
                        </a:rPr>
                        <a:t>Katecheten</a:t>
                      </a:r>
                      <a:endParaRPr lang="de-DE" sz="900">
                        <a:solidFill>
                          <a:srgbClr val="000000"/>
                        </a:solidFill>
                        <a:effectLst/>
                        <a:latin typeface="Times New Roman" panose="02020603050405020304" pitchFamily="18" charset="0"/>
                        <a:ea typeface="Arial" panose="020B0604020202020204" pitchFamily="34" charset="0"/>
                      </a:endParaRPr>
                    </a:p>
                  </a:txBody>
                  <a:tcPr marL="50321" marR="50321" marT="0" marB="0"/>
                </a:tc>
                <a:tc>
                  <a:txBody>
                    <a:bodyPr/>
                    <a:lstStyle/>
                    <a:p>
                      <a:pPr>
                        <a:lnSpc>
                          <a:spcPts val="1500"/>
                        </a:lnSpc>
                        <a:spcBef>
                          <a:spcPts val="600"/>
                        </a:spcBef>
                        <a:spcAft>
                          <a:spcPts val="600"/>
                        </a:spcAft>
                      </a:pPr>
                      <a:r>
                        <a:rPr lang="de-DE" sz="800">
                          <a:effectLst/>
                        </a:rPr>
                        <a:t>Wenn Kinderbibeltag stattgefunden hat</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extLst>
                  <a:ext uri="{0D108BD9-81ED-4DB2-BD59-A6C34878D82A}">
                    <a16:rowId xmlns:a16="http://schemas.microsoft.com/office/drawing/2014/main" val="2219778505"/>
                  </a:ext>
                </a:extLst>
              </a:tr>
              <a:tr h="932897">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Ministrantenlager</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Teilnehmende Ministranten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Name, Anschrift, Anschrift Eltern, Tel.Nr., Essensunverträglichkeiten, Gesundheitsdaten</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Aufgabe im kirchlichen Interesse; § 6 1 f KDG</a:t>
                      </a:r>
                    </a:p>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Oberministrant;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Wenn Minilager stattgefunden hat.</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a:effectLst/>
                        </a:rPr>
                        <a:t> </a:t>
                      </a:r>
                      <a:endParaRPr lang="de-DE" sz="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tc>
                  <a:txBody>
                    <a:bodyPr/>
                    <a:lstStyle/>
                    <a:p>
                      <a:pPr>
                        <a:lnSpc>
                          <a:spcPts val="1500"/>
                        </a:lnSpc>
                        <a:spcBef>
                          <a:spcPts val="600"/>
                        </a:spcBef>
                        <a:spcAft>
                          <a:spcPts val="600"/>
                        </a:spcAft>
                      </a:pPr>
                      <a:r>
                        <a:rPr lang="de-DE" sz="800" dirty="0">
                          <a:effectLst/>
                        </a:rPr>
                        <a:t> </a:t>
                      </a:r>
                      <a:endParaRPr lang="de-DE" sz="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21" marR="50321" marT="0" marB="0"/>
                </a:tc>
                <a:extLst>
                  <a:ext uri="{0D108BD9-81ED-4DB2-BD59-A6C34878D82A}">
                    <a16:rowId xmlns:a16="http://schemas.microsoft.com/office/drawing/2014/main" val="1934120223"/>
                  </a:ext>
                </a:extLst>
              </a:tr>
            </a:tbl>
          </a:graphicData>
        </a:graphic>
      </p:graphicFrame>
    </p:spTree>
    <p:extLst>
      <p:ext uri="{BB962C8B-B14F-4D97-AF65-F5344CB8AC3E}">
        <p14:creationId xmlns:p14="http://schemas.microsoft.com/office/powerpoint/2010/main" val="199946834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3235001996"/>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5012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a:xfrm>
            <a:off x="576000" y="1268760"/>
            <a:ext cx="7960659" cy="5112568"/>
          </a:xfrm>
        </p:spPr>
        <p:txBody>
          <a:bodyPr/>
          <a:lstStyle/>
          <a:p>
            <a:endParaRPr lang="de-DE" dirty="0" smtClean="0"/>
          </a:p>
          <a:p>
            <a:endParaRPr lang="de-DE" dirty="0" smtClean="0"/>
          </a:p>
          <a:p>
            <a:r>
              <a:rPr lang="de-DE" dirty="0" smtClean="0"/>
              <a:t>Neue Mitarbeiter, auch ehrenamtlich Beschäftigte, müssen auf den Datenschutz verpflichtet werden,§ 5 KDG</a:t>
            </a:r>
          </a:p>
          <a:p>
            <a:r>
              <a:rPr lang="de-DE" dirty="0" smtClean="0"/>
              <a:t>Muster auf Webseite des Referats Datenschutz</a:t>
            </a:r>
          </a:p>
          <a:p>
            <a:r>
              <a:rPr lang="de-DE" dirty="0" smtClean="0"/>
              <a:t>Prozess für regelmäßige Schulung notwendig</a:t>
            </a:r>
            <a:endParaRPr lang="de-DE" dirty="0"/>
          </a:p>
          <a:p>
            <a:r>
              <a:rPr lang="de-DE" dirty="0" smtClean="0"/>
              <a:t>Schulungen und Verpflichtungen immer dokumentieren</a:t>
            </a:r>
          </a:p>
          <a:p>
            <a:endParaRPr lang="de-DE" dirty="0" smtClean="0"/>
          </a:p>
          <a:p>
            <a:endParaRPr lang="de-DE" dirty="0" smtClean="0"/>
          </a:p>
          <a:p>
            <a:pPr marL="0" indent="0">
              <a:buNone/>
            </a:pPr>
            <a:endParaRPr lang="de-DE" sz="2200" b="1" dirty="0"/>
          </a:p>
          <a:p>
            <a:endParaRPr lang="de-DE" dirty="0" smtClean="0"/>
          </a:p>
          <a:p>
            <a:pPr marL="0" indent="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929155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133888279"/>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92467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96297986"/>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408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a:xfrm>
            <a:off x="576000" y="1268760"/>
            <a:ext cx="7960659" cy="5112568"/>
          </a:xfrm>
        </p:spPr>
        <p:txBody>
          <a:bodyPr/>
          <a:lstStyle/>
          <a:p>
            <a:r>
              <a:rPr lang="de-DE" dirty="0" smtClean="0"/>
              <a:t>Jede Einrichtung muss wissen, welche Dienstleister beauftragt sind, -) Übersichtsliste notwendig</a:t>
            </a:r>
          </a:p>
          <a:p>
            <a:r>
              <a:rPr lang="de-DE" dirty="0" smtClean="0"/>
              <a:t>Sind die Dienstleister relevant für den Datenschutz?</a:t>
            </a:r>
          </a:p>
          <a:p>
            <a:r>
              <a:rPr lang="de-DE" dirty="0" smtClean="0"/>
              <a:t>Falls ja, sind diese </a:t>
            </a:r>
            <a:r>
              <a:rPr lang="de-DE" dirty="0" err="1" smtClean="0"/>
              <a:t>Auftragsverarbeiter</a:t>
            </a:r>
            <a:r>
              <a:rPr lang="de-DE" dirty="0" smtClean="0"/>
              <a:t>, verarbeiten Daten also im Auftrag und nach Weisung?</a:t>
            </a:r>
          </a:p>
          <a:p>
            <a:r>
              <a:rPr lang="de-DE" dirty="0" smtClean="0"/>
              <a:t>Falls ja, dann muss mit diesen Dienstleistern ein gesonderter Vertrag zum Datenschutz abgeschlossen werden, sog. Auftragsverarbeitungsverträge</a:t>
            </a:r>
          </a:p>
          <a:p>
            <a:r>
              <a:rPr lang="de-DE" dirty="0" smtClean="0"/>
              <a:t>Muster über Webseite oder von DSB anzufordern</a:t>
            </a:r>
          </a:p>
          <a:p>
            <a:r>
              <a:rPr lang="de-DE" dirty="0" smtClean="0"/>
              <a:t>Beispiele: IT-Dienstleister, ggf. Reinigungsfirmen, IT-Geräte wie Fax, Drucker, Festplatten bei Wartung, </a:t>
            </a:r>
            <a:r>
              <a:rPr lang="de-DE" dirty="0" err="1" smtClean="0"/>
              <a:t>Entsorung</a:t>
            </a:r>
            <a:r>
              <a:rPr lang="de-DE" dirty="0" smtClean="0"/>
              <a:t> oder Rückgabe</a:t>
            </a:r>
          </a:p>
          <a:p>
            <a:endParaRPr lang="de-DE" dirty="0" smtClean="0"/>
          </a:p>
          <a:p>
            <a:endParaRPr lang="de-DE" dirty="0" smtClean="0"/>
          </a:p>
          <a:p>
            <a:pPr marL="0" indent="0">
              <a:buNone/>
            </a:pPr>
            <a:endParaRPr lang="de-DE" sz="2200" b="1" dirty="0"/>
          </a:p>
          <a:p>
            <a:endParaRPr lang="de-DE" dirty="0" smtClean="0"/>
          </a:p>
          <a:p>
            <a:pPr marL="0" indent="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1110129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4160777975"/>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4972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a:xfrm>
            <a:off x="576000" y="1268760"/>
            <a:ext cx="7960659" cy="5112568"/>
          </a:xfrm>
        </p:spPr>
        <p:txBody>
          <a:bodyPr/>
          <a:lstStyle/>
          <a:p>
            <a:r>
              <a:rPr lang="de-DE" dirty="0" smtClean="0"/>
              <a:t>Immer dann, wenn Daten erhoben werden, müssen sogenannte Datenschutzhinweise gegeben werden</a:t>
            </a:r>
          </a:p>
          <a:p>
            <a:r>
              <a:rPr lang="de-DE" dirty="0" smtClean="0"/>
              <a:t>Menschen sollen verstehen, warum welche Daten zu welchem Zweck verarbeitet werden und sich ggf. durch Widerspruch oder Beschwerde wehren können</a:t>
            </a:r>
          </a:p>
          <a:p>
            <a:r>
              <a:rPr lang="de-DE" dirty="0" smtClean="0"/>
              <a:t>Auf Webseite bezüglich der Daten, die durch die Webseite verarbeitet werden</a:t>
            </a:r>
          </a:p>
          <a:p>
            <a:r>
              <a:rPr lang="de-DE" dirty="0" smtClean="0"/>
              <a:t>Ansonsten je nach Datenverarbeitung, also z.B. durch Ausgabe oder Aushang von Datenschutzhinweisen </a:t>
            </a:r>
          </a:p>
          <a:p>
            <a:r>
              <a:rPr lang="de-DE" dirty="0" smtClean="0"/>
              <a:t>Umsetzung zum Teil schwierig, Telefon?</a:t>
            </a:r>
          </a:p>
          <a:p>
            <a:r>
              <a:rPr lang="de-DE" b="1" dirty="0" smtClean="0"/>
              <a:t>Muster auf der Webseite Referat Datenschutz oder im Aufnahmeheft (Kindergarten) </a:t>
            </a:r>
          </a:p>
          <a:p>
            <a:endParaRPr lang="de-DE" dirty="0" smtClean="0"/>
          </a:p>
          <a:p>
            <a:endParaRPr lang="de-DE" dirty="0" smtClean="0"/>
          </a:p>
          <a:p>
            <a:pPr marL="0" indent="0">
              <a:buNone/>
            </a:pPr>
            <a:endParaRPr lang="de-DE" sz="2200" b="1" dirty="0"/>
          </a:p>
          <a:p>
            <a:endParaRPr lang="de-DE" dirty="0" smtClean="0"/>
          </a:p>
          <a:p>
            <a:pPr marL="0" indent="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14720390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957049987"/>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3668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a:xfrm>
            <a:off x="576000" y="1268760"/>
            <a:ext cx="7960659" cy="5112568"/>
          </a:xfrm>
        </p:spPr>
        <p:txBody>
          <a:bodyPr/>
          <a:lstStyle/>
          <a:p>
            <a:r>
              <a:rPr lang="de-DE" dirty="0" smtClean="0"/>
              <a:t>Auskunftsersuchen müssen in einer angemessenen Frist, maximal binnen </a:t>
            </a:r>
            <a:r>
              <a:rPr lang="de-DE" b="1" u="sng" dirty="0" smtClean="0"/>
              <a:t>einem Monat </a:t>
            </a:r>
            <a:r>
              <a:rPr lang="de-DE" dirty="0" smtClean="0"/>
              <a:t>beantwortet werden</a:t>
            </a:r>
          </a:p>
          <a:p>
            <a:r>
              <a:rPr lang="de-DE" dirty="0" smtClean="0"/>
              <a:t>Auskunft muss schriftlich erfolgen (Beweisgründe)</a:t>
            </a:r>
          </a:p>
          <a:p>
            <a:r>
              <a:rPr lang="de-DE" dirty="0" smtClean="0"/>
              <a:t>Auskunft muss vollständig sein</a:t>
            </a:r>
          </a:p>
          <a:p>
            <a:r>
              <a:rPr lang="de-DE" dirty="0" smtClean="0"/>
              <a:t>Auskunft muss richtig sein</a:t>
            </a:r>
          </a:p>
          <a:p>
            <a:r>
              <a:rPr lang="de-DE" dirty="0" smtClean="0"/>
              <a:t>Auskunftsersuchen am besten an einer zentraler Stelle/Person bündeln</a:t>
            </a:r>
          </a:p>
          <a:p>
            <a:r>
              <a:rPr lang="de-DE" dirty="0" smtClean="0"/>
              <a:t>Auskunftsersuchen ernst nehmen, da gerne als Vorbereitung für Klagen etc. und bezüglich Anwaltskosten</a:t>
            </a:r>
          </a:p>
          <a:p>
            <a:r>
              <a:rPr lang="de-DE" b="1" u="sng" dirty="0" smtClean="0"/>
              <a:t>Wichtig: Vor Auskunft immer die Identität prüfen, da sonst schnell eine Straftat vorliegen kann.</a:t>
            </a:r>
          </a:p>
          <a:p>
            <a:endParaRPr lang="de-DE" dirty="0" smtClean="0"/>
          </a:p>
          <a:p>
            <a:endParaRPr lang="de-DE" dirty="0" smtClean="0"/>
          </a:p>
          <a:p>
            <a:pPr marL="0" indent="0">
              <a:buNone/>
            </a:pPr>
            <a:endParaRPr lang="de-DE" sz="2200" b="1" dirty="0"/>
          </a:p>
          <a:p>
            <a:endParaRPr lang="de-DE" dirty="0" smtClean="0"/>
          </a:p>
          <a:p>
            <a:pPr marL="0" indent="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7938631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1928057392"/>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04395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3" name="Inhaltsplatzhalter 2"/>
          <p:cNvSpPr>
            <a:spLocks noGrp="1"/>
          </p:cNvSpPr>
          <p:nvPr>
            <p:ph idx="1"/>
          </p:nvPr>
        </p:nvSpPr>
        <p:spPr>
          <a:xfrm>
            <a:off x="576000" y="1268760"/>
            <a:ext cx="7960659" cy="5112568"/>
          </a:xfrm>
        </p:spPr>
        <p:txBody>
          <a:bodyPr/>
          <a:lstStyle/>
          <a:p>
            <a:pPr marL="0" indent="0">
              <a:buNone/>
              <a:defRPr/>
            </a:pPr>
            <a:r>
              <a:rPr lang="de-DE" dirty="0" smtClean="0"/>
              <a:t>Orientiert am Risiko müssen Einrichtungen sich auch technisch und organisatorisch im Datenschutz aufstellen. Dazu gehört (nicht abschließend):</a:t>
            </a:r>
            <a:endParaRPr lang="de-DE" altLang="de-DE" b="1" u="sng" dirty="0"/>
          </a:p>
          <a:p>
            <a:pPr marL="0" indent="0">
              <a:buNone/>
              <a:defRPr/>
            </a:pPr>
            <a:endParaRPr lang="de-DE" altLang="de-DE" sz="900" u="sng" dirty="0">
              <a:ea typeface="ＭＳ Ｐゴシック" panose="020B0600070205080204" pitchFamily="34" charset="-128"/>
            </a:endParaRPr>
          </a:p>
          <a:p>
            <a:pPr>
              <a:defRPr/>
            </a:pPr>
            <a:r>
              <a:rPr lang="de-DE" dirty="0" smtClean="0">
                <a:ea typeface="ＭＳ Ｐゴシック" panose="020B0600070205080204" pitchFamily="34" charset="-128"/>
              </a:rPr>
              <a:t>Eine Zugangskontrolle zu Gebäuden und PCs</a:t>
            </a:r>
          </a:p>
          <a:p>
            <a:pPr>
              <a:defRPr/>
            </a:pPr>
            <a:r>
              <a:rPr lang="de-DE" dirty="0" smtClean="0">
                <a:ea typeface="ＭＳ Ｐゴシック" panose="020B0600070205080204" pitchFamily="34" charset="-128"/>
              </a:rPr>
              <a:t>Backup </a:t>
            </a:r>
            <a:r>
              <a:rPr lang="de-DE" dirty="0">
                <a:ea typeface="ＭＳ Ｐゴシック" panose="020B0600070205080204" pitchFamily="34" charset="-128"/>
              </a:rPr>
              <a:t>&amp; </a:t>
            </a:r>
            <a:r>
              <a:rPr lang="de-DE" dirty="0" err="1" smtClean="0">
                <a:ea typeface="ＭＳ Ｐゴシック" panose="020B0600070205080204" pitchFamily="34" charset="-128"/>
              </a:rPr>
              <a:t>Restore</a:t>
            </a:r>
            <a:r>
              <a:rPr lang="de-DE" dirty="0" smtClean="0">
                <a:ea typeface="ＭＳ Ｐゴシック" panose="020B0600070205080204" pitchFamily="34" charset="-128"/>
              </a:rPr>
              <a:t> Lösungen zur Datensicherung</a:t>
            </a:r>
            <a:endParaRPr lang="de-DE" dirty="0">
              <a:ea typeface="ＭＳ Ｐゴシック" panose="020B0600070205080204" pitchFamily="34" charset="-128"/>
            </a:endParaRPr>
          </a:p>
          <a:p>
            <a:pPr>
              <a:defRPr/>
            </a:pPr>
            <a:r>
              <a:rPr lang="de-DE" altLang="de-DE" dirty="0">
                <a:ea typeface="ＭＳ Ｐゴシック" panose="020B0600070205080204" pitchFamily="34" charset="-128"/>
              </a:rPr>
              <a:t>Schutz vor </a:t>
            </a:r>
            <a:r>
              <a:rPr lang="de-DE" altLang="de-DE" dirty="0" smtClean="0">
                <a:ea typeface="ＭＳ Ｐゴシック" panose="020B0600070205080204" pitchFamily="34" charset="-128"/>
              </a:rPr>
              <a:t>Schadprogrammen wie Viren und Trojaner</a:t>
            </a:r>
            <a:endParaRPr lang="de-DE" altLang="de-DE" dirty="0">
              <a:ea typeface="ＭＳ Ｐゴシック" panose="020B0600070205080204" pitchFamily="34" charset="-128"/>
            </a:endParaRPr>
          </a:p>
          <a:p>
            <a:pPr>
              <a:defRPr/>
            </a:pPr>
            <a:r>
              <a:rPr lang="de-DE" altLang="de-DE" dirty="0" smtClean="0">
                <a:ea typeface="ＭＳ Ｐゴシック" panose="020B0600070205080204" pitchFamily="34" charset="-128"/>
              </a:rPr>
              <a:t>E-Mail-Verkehr, Verschlüsselung?</a:t>
            </a:r>
            <a:endParaRPr lang="de-DE" altLang="de-DE" dirty="0">
              <a:ea typeface="ＭＳ Ｐゴシック" panose="020B0600070205080204" pitchFamily="34" charset="-128"/>
            </a:endParaRPr>
          </a:p>
          <a:p>
            <a:pPr>
              <a:defRPr/>
            </a:pPr>
            <a:r>
              <a:rPr lang="de-DE" altLang="de-DE" dirty="0" smtClean="0">
                <a:ea typeface="ＭＳ Ｐゴシック" panose="020B0600070205080204" pitchFamily="34" charset="-128"/>
              </a:rPr>
              <a:t>Absicherung Endgeräten, Verschlüsselung!</a:t>
            </a:r>
            <a:endParaRPr lang="de-DE" altLang="de-DE" dirty="0">
              <a:ea typeface="ＭＳ Ｐゴシック" panose="020B0600070205080204" pitchFamily="34" charset="-128"/>
            </a:endParaRPr>
          </a:p>
          <a:p>
            <a:pPr>
              <a:defRPr/>
            </a:pPr>
            <a:r>
              <a:rPr lang="de-DE" altLang="de-DE" dirty="0">
                <a:ea typeface="ＭＳ Ｐゴシック" panose="020B0600070205080204" pitchFamily="34" charset="-128"/>
              </a:rPr>
              <a:t>Benutzerrechte &amp; Passwortrichtlinien</a:t>
            </a:r>
          </a:p>
          <a:p>
            <a:pPr>
              <a:defRPr/>
            </a:pPr>
            <a:r>
              <a:rPr lang="de-DE" altLang="de-DE" dirty="0" smtClean="0">
                <a:ea typeface="ＭＳ Ｐゴシック" panose="020B0600070205080204" pitchFamily="34" charset="-128"/>
              </a:rPr>
              <a:t>WLAN, Drucker, Netzwerk-Komponenten</a:t>
            </a:r>
          </a:p>
          <a:p>
            <a:pPr marL="0" indent="0" algn="ctr">
              <a:buNone/>
              <a:defRPr/>
            </a:pPr>
            <a:r>
              <a:rPr lang="de-DE" altLang="de-DE" b="1" dirty="0" smtClean="0">
                <a:ea typeface="ＭＳ Ｐゴシック" panose="020B0600070205080204" pitchFamily="34" charset="-128"/>
              </a:rPr>
              <a:t>! Orientieren Sie sich am Datenschutzkonzept !</a:t>
            </a:r>
            <a:endParaRPr lang="de-DE" altLang="de-DE" b="1" dirty="0">
              <a:ea typeface="ＭＳ Ｐゴシック" panose="020B0600070205080204" pitchFamily="34" charset="-128"/>
            </a:endParaRPr>
          </a:p>
          <a:p>
            <a:endParaRPr lang="de-DE" dirty="0" smtClean="0"/>
          </a:p>
          <a:p>
            <a:endParaRPr lang="de-DE" dirty="0" smtClean="0"/>
          </a:p>
          <a:p>
            <a:pPr marL="0" indent="0">
              <a:buNone/>
            </a:pPr>
            <a:endParaRPr lang="de-DE" sz="2200" b="1" dirty="0"/>
          </a:p>
          <a:p>
            <a:endParaRPr lang="de-DE" dirty="0" smtClean="0"/>
          </a:p>
          <a:p>
            <a:pPr marL="0" indent="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65581636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3661426171"/>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726385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Datenpannen</a:t>
            </a:r>
          </a:p>
        </p:txBody>
      </p:sp>
      <p:sp>
        <p:nvSpPr>
          <p:cNvPr id="3" name="Inhaltsplatzhalter 2"/>
          <p:cNvSpPr>
            <a:spLocks noGrp="1"/>
          </p:cNvSpPr>
          <p:nvPr>
            <p:ph idx="1"/>
          </p:nvPr>
        </p:nvSpPr>
        <p:spPr/>
        <p:txBody>
          <a:bodyPr/>
          <a:lstStyle/>
          <a:p>
            <a:pPr marL="0" indent="0">
              <a:buNone/>
            </a:pPr>
            <a:endParaRPr lang="de-DE" b="1" dirty="0" smtClean="0"/>
          </a:p>
          <a:p>
            <a:pPr marL="0" indent="0">
              <a:buNone/>
            </a:pPr>
            <a:r>
              <a:rPr lang="de-DE" b="1" dirty="0" smtClean="0"/>
              <a:t>Was ist eine Datenpanne? </a:t>
            </a:r>
          </a:p>
          <a:p>
            <a:pPr marL="0" indent="0">
              <a:buNone/>
            </a:pPr>
            <a:endParaRPr lang="de-DE" b="1" dirty="0" smtClean="0"/>
          </a:p>
          <a:p>
            <a:r>
              <a:rPr lang="de-DE" kern="1200" dirty="0" smtClean="0">
                <a:latin typeface="Arial" charset="0"/>
              </a:rPr>
              <a:t>Jede Verletzung des Schutzes personenbezogener Daten</a:t>
            </a:r>
          </a:p>
          <a:p>
            <a:r>
              <a:rPr lang="de-DE" kern="1200" dirty="0" smtClean="0">
                <a:latin typeface="Arial" charset="0"/>
              </a:rPr>
              <a:t>Beispiele: </a:t>
            </a:r>
          </a:p>
          <a:p>
            <a:pPr marL="0" indent="0">
              <a:buNone/>
            </a:pPr>
            <a:endParaRPr lang="de-DE" dirty="0" smtClean="0"/>
          </a:p>
          <a:p>
            <a:pPr marL="0" indent="0">
              <a:buSzPct val="100000"/>
              <a:buNone/>
            </a:pPr>
            <a:r>
              <a:rPr lang="de-DE" dirty="0" smtClean="0"/>
              <a:t>			</a:t>
            </a:r>
            <a:endParaRPr lang="de-DE" dirty="0"/>
          </a:p>
          <a:p>
            <a:pPr marL="0" indent="0">
              <a:buSzPct val="10000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12465263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 </a:t>
            </a:r>
            <a:endParaRPr lang="de-DE" dirty="0"/>
          </a:p>
        </p:txBody>
      </p:sp>
      <p:sp>
        <p:nvSpPr>
          <p:cNvPr id="3" name="Inhaltsplatzhalter 2"/>
          <p:cNvSpPr>
            <a:spLocks noGrp="1"/>
          </p:cNvSpPr>
          <p:nvPr>
            <p:ph idx="1"/>
          </p:nvPr>
        </p:nvSpPr>
        <p:spPr>
          <a:xfrm>
            <a:off x="576000" y="1628800"/>
            <a:ext cx="7960659" cy="4287676"/>
          </a:xfrm>
        </p:spPr>
        <p:txBody>
          <a:bodyPr/>
          <a:lstStyle/>
          <a:p>
            <a:endParaRPr lang="de-DE" b="1" dirty="0" smtClean="0"/>
          </a:p>
          <a:p>
            <a:endParaRPr lang="de-DE" b="1" dirty="0"/>
          </a:p>
          <a:p>
            <a:r>
              <a:rPr lang="de-DE" b="1" dirty="0" smtClean="0"/>
              <a:t>Was ist Datenschutz und wofür soll er gut sein?</a:t>
            </a:r>
          </a:p>
          <a:p>
            <a:r>
              <a:rPr lang="de-DE" dirty="0" smtClean="0"/>
              <a:t>Datenschutz = Schutz der Persönlichkeitsrechte und des Rechts auf </a:t>
            </a:r>
            <a:r>
              <a:rPr lang="de-DE" b="1" dirty="0" smtClean="0"/>
              <a:t>informationelle Selbstbestimmung</a:t>
            </a:r>
          </a:p>
          <a:p>
            <a:r>
              <a:rPr lang="de-DE" dirty="0" smtClean="0"/>
              <a:t>Wichtiges Grundrecht zur Wahrung der Selbstbestimmung in einer modernen digitalen Welt</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6028253" cy="261610"/>
          </a:xfrm>
        </p:spPr>
        <p:txBody>
          <a:bodyPr/>
          <a:lstStyle/>
          <a:p>
            <a:pPr>
              <a:defRPr/>
            </a:pPr>
            <a:r>
              <a:rPr lang="de-DE" dirty="0" smtClean="0"/>
              <a:t>Christian Weinmann  - Datenschutzbeauftragter für den Bereich Nord der Erzdiözese Freiburg</a:t>
            </a:r>
            <a:endParaRPr lang="de-DE" dirty="0"/>
          </a:p>
        </p:txBody>
      </p:sp>
    </p:spTree>
    <p:extLst>
      <p:ext uri="{BB962C8B-B14F-4D97-AF65-F5344CB8AC3E}">
        <p14:creationId xmlns:p14="http://schemas.microsoft.com/office/powerpoint/2010/main" val="254583310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Kostenlose Illustration: &lt;strong&gt;Fragezeichen&lt;/strong&gt;, Frage, Hilf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675" y="2100664"/>
            <a:ext cx="3622470" cy="3622470"/>
          </a:xfrm>
          <a:prstGeom prst="rect">
            <a:avLst/>
          </a:prstGeom>
        </p:spPr>
      </p:pic>
      <p:sp>
        <p:nvSpPr>
          <p:cNvPr id="2" name="Titel 1"/>
          <p:cNvSpPr>
            <a:spLocks noGrp="1"/>
          </p:cNvSpPr>
          <p:nvPr>
            <p:ph type="title"/>
          </p:nvPr>
        </p:nvSpPr>
        <p:spPr/>
        <p:txBody>
          <a:bodyPr/>
          <a:lstStyle/>
          <a:p>
            <a:r>
              <a:rPr lang="de-DE" dirty="0"/>
              <a:t>Umgang mit Datenpannen</a:t>
            </a:r>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Explosion 1 6"/>
          <p:cNvSpPr/>
          <p:nvPr/>
        </p:nvSpPr>
        <p:spPr bwMode="auto">
          <a:xfrm>
            <a:off x="6149793" y="3796202"/>
            <a:ext cx="2894065" cy="2258631"/>
          </a:xfrm>
          <a:prstGeom prst="irregularSeal1">
            <a:avLst/>
          </a:prstGeom>
          <a:solidFill>
            <a:schemeClr val="accent1">
              <a:lumMod val="40000"/>
              <a:lumOff val="6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lvl="0"/>
            <a:r>
              <a:rPr lang="de-DE" sz="1800" b="1" dirty="0"/>
              <a:t>Verlust </a:t>
            </a:r>
            <a:r>
              <a:rPr lang="de-DE" sz="1800" b="1" dirty="0" smtClean="0"/>
              <a:t>Notebook</a:t>
            </a:r>
            <a:endParaRPr lang="de-DE" sz="1800" b="1" dirty="0"/>
          </a:p>
        </p:txBody>
      </p:sp>
      <p:sp>
        <p:nvSpPr>
          <p:cNvPr id="8" name="Explosion 1 7"/>
          <p:cNvSpPr/>
          <p:nvPr/>
        </p:nvSpPr>
        <p:spPr bwMode="auto">
          <a:xfrm>
            <a:off x="5876528" y="1538792"/>
            <a:ext cx="2894065" cy="2258631"/>
          </a:xfrm>
          <a:prstGeom prst="irregularSeal1">
            <a:avLst/>
          </a:prstGeom>
          <a:solidFill>
            <a:schemeClr val="accent1">
              <a:lumMod val="40000"/>
              <a:lumOff val="6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lvl="0"/>
            <a:r>
              <a:rPr lang="de-DE" sz="1800" b="1" dirty="0"/>
              <a:t>Datei an </a:t>
            </a:r>
            <a:r>
              <a:rPr lang="de-DE" sz="1800" b="1" dirty="0" smtClean="0"/>
              <a:t>falsche</a:t>
            </a:r>
          </a:p>
          <a:p>
            <a:pPr lvl="0"/>
            <a:r>
              <a:rPr lang="de-DE" sz="1800" b="1" dirty="0" smtClean="0"/>
              <a:t> </a:t>
            </a:r>
            <a:r>
              <a:rPr lang="de-DE" sz="1800" b="1" dirty="0"/>
              <a:t>E-Mail Adresse</a:t>
            </a:r>
          </a:p>
        </p:txBody>
      </p:sp>
      <p:sp>
        <p:nvSpPr>
          <p:cNvPr id="9" name="Explosion 1 8"/>
          <p:cNvSpPr/>
          <p:nvPr/>
        </p:nvSpPr>
        <p:spPr bwMode="auto">
          <a:xfrm>
            <a:off x="2339752" y="1337900"/>
            <a:ext cx="2894065" cy="2258631"/>
          </a:xfrm>
          <a:prstGeom prst="irregularSeal1">
            <a:avLst/>
          </a:prstGeom>
          <a:solidFill>
            <a:schemeClr val="accent1">
              <a:lumMod val="40000"/>
              <a:lumOff val="6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lvl="0"/>
            <a:r>
              <a:rPr lang="de-DE" sz="1800" b="1" dirty="0"/>
              <a:t>Mitlesen/ Mithören</a:t>
            </a:r>
          </a:p>
        </p:txBody>
      </p:sp>
      <p:sp>
        <p:nvSpPr>
          <p:cNvPr id="13" name="Explosion 1 12"/>
          <p:cNvSpPr/>
          <p:nvPr/>
        </p:nvSpPr>
        <p:spPr bwMode="auto">
          <a:xfrm>
            <a:off x="3129878" y="4059973"/>
            <a:ext cx="2894065" cy="2258631"/>
          </a:xfrm>
          <a:prstGeom prst="irregularSeal1">
            <a:avLst/>
          </a:prstGeom>
          <a:solidFill>
            <a:schemeClr val="accent1">
              <a:lumMod val="40000"/>
              <a:lumOff val="6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lvl="0"/>
            <a:r>
              <a:rPr lang="de-DE" sz="1800" b="1" dirty="0"/>
              <a:t>Personalliste im </a:t>
            </a:r>
            <a:endParaRPr lang="de-DE" sz="1800" b="1" dirty="0" smtClean="0"/>
          </a:p>
          <a:p>
            <a:pPr lvl="0"/>
            <a:r>
              <a:rPr lang="de-DE" sz="1800" b="1" dirty="0" smtClean="0"/>
              <a:t>Papiermüll</a:t>
            </a:r>
            <a:endParaRPr lang="de-DE" sz="1800" b="1" dirty="0"/>
          </a:p>
        </p:txBody>
      </p:sp>
      <p:sp>
        <p:nvSpPr>
          <p:cNvPr id="14" name="Explosion 1 13"/>
          <p:cNvSpPr/>
          <p:nvPr/>
        </p:nvSpPr>
        <p:spPr bwMode="auto">
          <a:xfrm>
            <a:off x="109963" y="2858587"/>
            <a:ext cx="2894065" cy="2258631"/>
          </a:xfrm>
          <a:prstGeom prst="irregularSeal1">
            <a:avLst/>
          </a:prstGeom>
          <a:solidFill>
            <a:schemeClr val="accent1">
              <a:lumMod val="40000"/>
              <a:lumOff val="6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lvl="0"/>
            <a:r>
              <a:rPr lang="de-DE" sz="1800" b="1" dirty="0"/>
              <a:t>Hackerangriff</a:t>
            </a:r>
          </a:p>
        </p:txBody>
      </p:sp>
    </p:spTree>
    <p:extLst>
      <p:ext uri="{BB962C8B-B14F-4D97-AF65-F5344CB8AC3E}">
        <p14:creationId xmlns:p14="http://schemas.microsoft.com/office/powerpoint/2010/main" val="20148877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Datenpannen</a:t>
            </a:r>
          </a:p>
        </p:txBody>
      </p:sp>
      <p:sp>
        <p:nvSpPr>
          <p:cNvPr id="3" name="Inhaltsplatzhalter 2"/>
          <p:cNvSpPr>
            <a:spLocks noGrp="1"/>
          </p:cNvSpPr>
          <p:nvPr>
            <p:ph idx="1"/>
          </p:nvPr>
        </p:nvSpPr>
        <p:spPr/>
        <p:txBody>
          <a:bodyPr/>
          <a:lstStyle/>
          <a:p>
            <a:pPr marL="0" indent="0">
              <a:buNone/>
            </a:pPr>
            <a:endParaRPr lang="de-DE" b="1" dirty="0" smtClean="0"/>
          </a:p>
          <a:p>
            <a:pPr marL="0" indent="0">
              <a:buNone/>
            </a:pPr>
            <a:r>
              <a:rPr lang="de-DE" b="1" dirty="0" smtClean="0"/>
              <a:t>Wann und wem melde ich eine Datenpanne? </a:t>
            </a:r>
          </a:p>
          <a:p>
            <a:pPr marL="0" indent="0">
              <a:buNone/>
            </a:pPr>
            <a:endParaRPr lang="de-DE" b="1" dirty="0" smtClean="0"/>
          </a:p>
          <a:p>
            <a:pPr marL="0" indent="0">
              <a:buNone/>
            </a:pPr>
            <a:r>
              <a:rPr lang="de-DE" b="1" dirty="0" smtClean="0"/>
              <a:t>Meldepflichtig, z.B.</a:t>
            </a:r>
          </a:p>
          <a:p>
            <a:r>
              <a:rPr lang="de-DE" kern="1200" dirty="0" smtClean="0">
                <a:latin typeface="Arial" charset="0"/>
              </a:rPr>
              <a:t>wenn eine </a:t>
            </a:r>
            <a:r>
              <a:rPr lang="de-DE" u="sng" kern="1200" dirty="0">
                <a:latin typeface="Arial" charset="0"/>
              </a:rPr>
              <a:t>Gefahr</a:t>
            </a:r>
            <a:r>
              <a:rPr lang="de-DE" kern="1200" dirty="0">
                <a:latin typeface="Arial" charset="0"/>
              </a:rPr>
              <a:t> für die </a:t>
            </a:r>
            <a:r>
              <a:rPr lang="de-DE" kern="1200" dirty="0" smtClean="0">
                <a:latin typeface="Arial" charset="0"/>
              </a:rPr>
              <a:t>Rechte und </a:t>
            </a:r>
            <a:r>
              <a:rPr lang="de-DE" kern="1200" dirty="0">
                <a:latin typeface="Arial" charset="0"/>
              </a:rPr>
              <a:t>Freiheiten </a:t>
            </a:r>
            <a:r>
              <a:rPr lang="de-DE" kern="1200" dirty="0" smtClean="0">
                <a:latin typeface="Arial" charset="0"/>
              </a:rPr>
              <a:t>natürlicher </a:t>
            </a:r>
            <a:r>
              <a:rPr lang="de-DE" kern="1200" dirty="0">
                <a:latin typeface="Arial" charset="0"/>
              </a:rPr>
              <a:t>Personen </a:t>
            </a:r>
            <a:r>
              <a:rPr lang="de-DE" kern="1200" dirty="0" smtClean="0">
                <a:latin typeface="Arial" charset="0"/>
              </a:rPr>
              <a:t>besteht (fast immer der Fall), dann</a:t>
            </a:r>
          </a:p>
          <a:p>
            <a:r>
              <a:rPr lang="de-DE" kern="1200" dirty="0" smtClean="0">
                <a:latin typeface="Arial" charset="0"/>
              </a:rPr>
              <a:t>Meldung binnen </a:t>
            </a:r>
            <a:r>
              <a:rPr lang="de-DE" kern="1200" dirty="0">
                <a:latin typeface="Arial" charset="0"/>
              </a:rPr>
              <a:t>72 </a:t>
            </a:r>
            <a:r>
              <a:rPr lang="de-DE" kern="1200" dirty="0" smtClean="0">
                <a:latin typeface="Arial" charset="0"/>
              </a:rPr>
              <a:t>Stunden</a:t>
            </a:r>
          </a:p>
          <a:p>
            <a:r>
              <a:rPr lang="de-DE" kern="1200" dirty="0" smtClean="0">
                <a:latin typeface="Arial" charset="0"/>
              </a:rPr>
              <a:t>an die Datenschutzaufsicht (</a:t>
            </a:r>
            <a:r>
              <a:rPr lang="de-DE" kern="1200" dirty="0" smtClean="0">
                <a:latin typeface="Arial" charset="0"/>
                <a:hlinkClick r:id="rId3"/>
              </a:rPr>
              <a:t>Webseite</a:t>
            </a:r>
            <a:r>
              <a:rPr lang="de-DE" kern="1200" dirty="0" smtClean="0">
                <a:latin typeface="Arial" charset="0"/>
              </a:rPr>
              <a:t>)</a:t>
            </a:r>
          </a:p>
          <a:p>
            <a:r>
              <a:rPr lang="de-DE" kern="1200" dirty="0" smtClean="0">
                <a:latin typeface="Arial" charset="0"/>
              </a:rPr>
              <a:t>ABER: besser </a:t>
            </a:r>
            <a:r>
              <a:rPr lang="de-DE" u="sng" kern="1200" dirty="0" smtClean="0">
                <a:latin typeface="Arial" charset="0"/>
              </a:rPr>
              <a:t>vorher</a:t>
            </a:r>
            <a:r>
              <a:rPr lang="de-DE" kern="1200" dirty="0" smtClean="0">
                <a:latin typeface="Arial" charset="0"/>
              </a:rPr>
              <a:t> den DSB kontaktieren!</a:t>
            </a:r>
          </a:p>
          <a:p>
            <a:pPr marL="0" indent="0">
              <a:buNone/>
            </a:pPr>
            <a:endParaRPr lang="de-DE" dirty="0" smtClean="0"/>
          </a:p>
          <a:p>
            <a:pPr marL="0" indent="0">
              <a:buSzPct val="100000"/>
              <a:buNone/>
            </a:pPr>
            <a:r>
              <a:rPr lang="de-DE" dirty="0" smtClean="0"/>
              <a:t>			</a:t>
            </a:r>
            <a:endParaRPr lang="de-DE" dirty="0"/>
          </a:p>
          <a:p>
            <a:pPr marL="0" indent="0">
              <a:buSzPct val="10000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9006772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Datenpannen</a:t>
            </a:r>
          </a:p>
        </p:txBody>
      </p:sp>
      <p:sp>
        <p:nvSpPr>
          <p:cNvPr id="3" name="Inhaltsplatzhalter 2"/>
          <p:cNvSpPr>
            <a:spLocks noGrp="1"/>
          </p:cNvSpPr>
          <p:nvPr>
            <p:ph idx="1"/>
          </p:nvPr>
        </p:nvSpPr>
        <p:spPr/>
        <p:txBody>
          <a:bodyPr/>
          <a:lstStyle/>
          <a:p>
            <a:pPr marL="0" indent="0">
              <a:buNone/>
            </a:pPr>
            <a:endParaRPr lang="de-DE" b="1" dirty="0" smtClean="0"/>
          </a:p>
          <a:p>
            <a:pPr marL="0" indent="0">
              <a:buNone/>
            </a:pPr>
            <a:endParaRPr lang="de-DE" b="1" dirty="0" smtClean="0"/>
          </a:p>
          <a:p>
            <a:pPr marL="0" indent="0">
              <a:buNone/>
            </a:pPr>
            <a:endParaRPr lang="de-DE" b="1" dirty="0"/>
          </a:p>
          <a:p>
            <a:pPr marL="0" indent="0">
              <a:buNone/>
            </a:pPr>
            <a:endParaRPr lang="de-DE" b="1" dirty="0" smtClean="0"/>
          </a:p>
          <a:p>
            <a:pPr marL="0" indent="0" algn="ctr">
              <a:buNone/>
            </a:pPr>
            <a:r>
              <a:rPr lang="de-DE" b="1" dirty="0" smtClean="0"/>
              <a:t>Wie sieht der Prozess bei einer Datenpanne aus? </a:t>
            </a:r>
          </a:p>
          <a:p>
            <a:pPr marL="0" indent="0">
              <a:buNone/>
            </a:pPr>
            <a:endParaRPr lang="de-DE" b="1" dirty="0" smtClean="0"/>
          </a:p>
          <a:p>
            <a:pPr marL="0" indent="0">
              <a:buNone/>
            </a:pPr>
            <a:endParaRPr lang="de-DE" dirty="0" smtClean="0"/>
          </a:p>
          <a:p>
            <a:pPr marL="0" indent="0">
              <a:buSzPct val="100000"/>
              <a:buNone/>
            </a:pPr>
            <a:r>
              <a:rPr lang="de-DE" dirty="0" smtClean="0"/>
              <a:t>			</a:t>
            </a:r>
            <a:endParaRPr lang="de-DE" dirty="0"/>
          </a:p>
          <a:p>
            <a:pPr marL="0" indent="0">
              <a:buSzPct val="10000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88448939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Datenpannen</a:t>
            </a:r>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514435127"/>
              </p:ext>
            </p:extLst>
          </p:nvPr>
        </p:nvGraphicFramePr>
        <p:xfrm>
          <a:off x="576263" y="1728788"/>
          <a:ext cx="7959725" cy="436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feil nach unten 7"/>
          <p:cNvSpPr/>
          <p:nvPr/>
        </p:nvSpPr>
        <p:spPr bwMode="auto">
          <a:xfrm>
            <a:off x="6718499" y="1700224"/>
            <a:ext cx="1152128" cy="4187825"/>
          </a:xfrm>
          <a:prstGeom prst="downArrow">
            <a:avLst>
              <a:gd name="adj1" fmla="val 50000"/>
              <a:gd name="adj2" fmla="val 58292"/>
            </a:avLst>
          </a:prstGeom>
          <a:solidFill>
            <a:srgbClr val="FDF0C3"/>
          </a:solidFill>
          <a:ln w="952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1" u="none" strike="noStrike" cap="none" normalizeH="0" baseline="0" dirty="0" smtClean="0">
                <a:ln>
                  <a:noFill/>
                </a:ln>
                <a:solidFill>
                  <a:schemeClr val="tx1"/>
                </a:solidFill>
                <a:effectLst/>
                <a:latin typeface="Arial" charset="0"/>
                <a:ea typeface="ＭＳ Ｐゴシック" pitchFamily="28" charset="-128"/>
              </a:rPr>
              <a:t>72 Stunden</a:t>
            </a:r>
          </a:p>
        </p:txBody>
      </p:sp>
    </p:spTree>
    <p:extLst>
      <p:ext uri="{BB962C8B-B14F-4D97-AF65-F5344CB8AC3E}">
        <p14:creationId xmlns:p14="http://schemas.microsoft.com/office/powerpoint/2010/main" val="229570310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Datenpannen</a:t>
            </a:r>
          </a:p>
        </p:txBody>
      </p:sp>
      <p:sp>
        <p:nvSpPr>
          <p:cNvPr id="3" name="Inhaltsplatzhalter 2"/>
          <p:cNvSpPr>
            <a:spLocks noGrp="1"/>
          </p:cNvSpPr>
          <p:nvPr>
            <p:ph idx="1"/>
          </p:nvPr>
        </p:nvSpPr>
        <p:spPr/>
        <p:txBody>
          <a:bodyPr/>
          <a:lstStyle/>
          <a:p>
            <a:pPr marL="0" indent="0">
              <a:buNone/>
            </a:pPr>
            <a:r>
              <a:rPr lang="de-DE" b="1" dirty="0" smtClean="0"/>
              <a:t>Welche Szenarien sind denkbar? </a:t>
            </a:r>
          </a:p>
          <a:p>
            <a:pPr marL="0" indent="0">
              <a:buNone/>
            </a:pPr>
            <a:r>
              <a:rPr lang="de-DE" b="1" dirty="0" smtClean="0"/>
              <a:t>Je nach Schweregrad: </a:t>
            </a:r>
          </a:p>
          <a:p>
            <a:r>
              <a:rPr lang="de-DE" kern="1200" dirty="0" smtClean="0">
                <a:latin typeface="Arial" charset="0"/>
              </a:rPr>
              <a:t>wenn eine </a:t>
            </a:r>
            <a:r>
              <a:rPr lang="de-DE" u="sng" kern="1200" dirty="0" smtClean="0">
                <a:latin typeface="Arial" charset="0"/>
              </a:rPr>
              <a:t>hohe</a:t>
            </a:r>
            <a:r>
              <a:rPr lang="de-DE" kern="1200" dirty="0" smtClean="0">
                <a:latin typeface="Arial" charset="0"/>
              </a:rPr>
              <a:t> Gefahr </a:t>
            </a:r>
            <a:r>
              <a:rPr lang="de-DE" kern="1200" dirty="0">
                <a:latin typeface="Arial" charset="0"/>
              </a:rPr>
              <a:t>für die </a:t>
            </a:r>
            <a:r>
              <a:rPr lang="de-DE" kern="1200" dirty="0" smtClean="0">
                <a:latin typeface="Arial" charset="0"/>
              </a:rPr>
              <a:t>Rechte und </a:t>
            </a:r>
            <a:r>
              <a:rPr lang="de-DE" kern="1200" dirty="0">
                <a:latin typeface="Arial" charset="0"/>
              </a:rPr>
              <a:t>Freiheiten </a:t>
            </a:r>
            <a:r>
              <a:rPr lang="de-DE" kern="1200" dirty="0" smtClean="0">
                <a:latin typeface="Arial" charset="0"/>
              </a:rPr>
              <a:t>natürlicher </a:t>
            </a:r>
            <a:r>
              <a:rPr lang="de-DE" kern="1200" dirty="0">
                <a:latin typeface="Arial" charset="0"/>
              </a:rPr>
              <a:t>Personen </a:t>
            </a:r>
            <a:r>
              <a:rPr lang="de-DE" kern="1200" dirty="0" smtClean="0">
                <a:latin typeface="Arial" charset="0"/>
              </a:rPr>
              <a:t>besteht, dann </a:t>
            </a:r>
            <a:r>
              <a:rPr lang="de-DE" b="1" kern="1200" dirty="0" smtClean="0">
                <a:latin typeface="Arial" charset="0"/>
              </a:rPr>
              <a:t>Meldung an Aufsicht</a:t>
            </a:r>
            <a:r>
              <a:rPr lang="de-DE" kern="1200" dirty="0" smtClean="0">
                <a:latin typeface="Arial" charset="0"/>
              </a:rPr>
              <a:t>+ </a:t>
            </a:r>
            <a:r>
              <a:rPr lang="de-DE" b="1" kern="1200" dirty="0" smtClean="0">
                <a:latin typeface="Arial" charset="0"/>
              </a:rPr>
              <a:t>Information der Betroffenen</a:t>
            </a:r>
            <a:r>
              <a:rPr lang="de-DE" kern="1200" dirty="0" smtClean="0">
                <a:latin typeface="Arial" charset="0"/>
              </a:rPr>
              <a:t>, ansonsten -)</a:t>
            </a:r>
          </a:p>
          <a:p>
            <a:r>
              <a:rPr lang="de-DE" kern="1200" dirty="0" smtClean="0">
                <a:latin typeface="Arial" charset="0"/>
              </a:rPr>
              <a:t>(Nur) </a:t>
            </a:r>
            <a:r>
              <a:rPr lang="de-DE" b="1" kern="1200" dirty="0" smtClean="0">
                <a:latin typeface="Arial" charset="0"/>
              </a:rPr>
              <a:t>Meldung an die Aufsichtsbehörde</a:t>
            </a:r>
            <a:r>
              <a:rPr lang="de-DE" kern="1200" dirty="0" smtClean="0">
                <a:latin typeface="Arial" charset="0"/>
              </a:rPr>
              <a:t>, wenn gar </a:t>
            </a:r>
            <a:r>
              <a:rPr lang="de-DE" u="sng" kern="1200" dirty="0" smtClean="0">
                <a:latin typeface="Arial" charset="0"/>
              </a:rPr>
              <a:t>keine </a:t>
            </a:r>
            <a:r>
              <a:rPr lang="de-DE" kern="1200" dirty="0" smtClean="0">
                <a:latin typeface="Arial" charset="0"/>
              </a:rPr>
              <a:t>Gefahr denkbar (selten), dann -)</a:t>
            </a:r>
          </a:p>
          <a:p>
            <a:r>
              <a:rPr lang="de-DE" b="1" kern="1200" dirty="0" smtClean="0">
                <a:latin typeface="Arial" charset="0"/>
              </a:rPr>
              <a:t>Dokumentation des Vorfalls und Ablage </a:t>
            </a:r>
          </a:p>
          <a:p>
            <a:r>
              <a:rPr lang="de-DE" kern="1200" dirty="0" smtClean="0">
                <a:latin typeface="Arial" charset="0"/>
              </a:rPr>
              <a:t>Nach der Aufsicht ist eine Tabelle über alle Datenpannen (6 Monate) zu führen und auf Verlangen vorzuzeigen</a:t>
            </a:r>
          </a:p>
          <a:p>
            <a:pPr marL="0" indent="0">
              <a:buNone/>
            </a:pPr>
            <a:endParaRPr lang="de-DE" dirty="0" smtClean="0"/>
          </a:p>
          <a:p>
            <a:pPr marL="0" indent="0">
              <a:buSzPct val="100000"/>
              <a:buNone/>
            </a:pPr>
            <a:r>
              <a:rPr lang="de-DE" dirty="0" smtClean="0"/>
              <a:t>			</a:t>
            </a:r>
            <a:endParaRPr lang="de-DE" dirty="0"/>
          </a:p>
          <a:p>
            <a:pPr marL="0" indent="0">
              <a:buSzPct val="10000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12671227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Umgang mit </a:t>
            </a:r>
            <a:r>
              <a:rPr lang="de-DE" dirty="0" smtClean="0"/>
              <a:t>Datenpannen</a:t>
            </a:r>
            <a:endParaRPr lang="de-DE" dirty="0"/>
          </a:p>
        </p:txBody>
      </p:sp>
      <p:sp>
        <p:nvSpPr>
          <p:cNvPr id="3" name="Inhaltsplatzhalter 2"/>
          <p:cNvSpPr>
            <a:spLocks noGrp="1"/>
          </p:cNvSpPr>
          <p:nvPr>
            <p:ph idx="1"/>
          </p:nvPr>
        </p:nvSpPr>
        <p:spPr/>
        <p:txBody>
          <a:bodyPr/>
          <a:lstStyle/>
          <a:p>
            <a:pPr marL="0" indent="0">
              <a:buNone/>
            </a:pPr>
            <a:r>
              <a:rPr lang="de-DE" b="1" dirty="0" smtClean="0"/>
              <a:t>Welche (weiteren) Maßnahmen können/müssen nach einer Datenpanne ergriffen und gegenüber einer Aufsichtsbehörde auch nachgewiesen werden können? Je nach Vorfall: </a:t>
            </a:r>
          </a:p>
          <a:p>
            <a:pPr marL="0" indent="0">
              <a:buNone/>
            </a:pPr>
            <a:endParaRPr lang="de-DE" b="1" dirty="0" smtClean="0"/>
          </a:p>
          <a:p>
            <a:r>
              <a:rPr lang="de-DE" kern="1200" dirty="0" smtClean="0">
                <a:latin typeface="Arial" charset="0"/>
              </a:rPr>
              <a:t>Technisch Nachrüsten, z.B. Firewall, Verschlüsselung</a:t>
            </a:r>
          </a:p>
          <a:p>
            <a:r>
              <a:rPr lang="de-DE" kern="1200" dirty="0" smtClean="0">
                <a:latin typeface="Arial" charset="0"/>
              </a:rPr>
              <a:t>Schulungen / Nachschulungen durchführen </a:t>
            </a:r>
          </a:p>
          <a:p>
            <a:r>
              <a:rPr lang="de-DE" kern="1200" dirty="0" smtClean="0">
                <a:latin typeface="Arial" charset="0"/>
              </a:rPr>
              <a:t>Optimierung der bestehenden Prozesse</a:t>
            </a:r>
          </a:p>
          <a:p>
            <a:r>
              <a:rPr lang="de-DE" kern="1200" dirty="0" smtClean="0">
                <a:latin typeface="Arial" charset="0"/>
              </a:rPr>
              <a:t>Erweiterung technisch-organisatorischer Maßnahmen </a:t>
            </a:r>
          </a:p>
          <a:p>
            <a:pPr marL="0" indent="0">
              <a:buNone/>
            </a:pPr>
            <a:endParaRPr lang="de-DE" dirty="0" smtClean="0"/>
          </a:p>
          <a:p>
            <a:pPr marL="0" indent="0">
              <a:buSzPct val="100000"/>
              <a:buNone/>
            </a:pPr>
            <a:r>
              <a:rPr lang="de-DE" dirty="0" smtClean="0"/>
              <a:t>			</a:t>
            </a:r>
            <a:endParaRPr lang="de-DE" dirty="0"/>
          </a:p>
          <a:p>
            <a:pPr marL="0" indent="0">
              <a:buSzPct val="100000"/>
              <a:buNone/>
            </a:pPr>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40496592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Folgen einer Datenpanne </a:t>
            </a:r>
          </a:p>
        </p:txBody>
      </p:sp>
      <p:sp>
        <p:nvSpPr>
          <p:cNvPr id="3" name="Inhaltsplatzhalter 2"/>
          <p:cNvSpPr>
            <a:spLocks noGrp="1"/>
          </p:cNvSpPr>
          <p:nvPr>
            <p:ph idx="1"/>
          </p:nvPr>
        </p:nvSpPr>
        <p:spPr>
          <a:xfrm>
            <a:off x="592138" y="1412776"/>
            <a:ext cx="7960659" cy="4968552"/>
          </a:xfrm>
        </p:spPr>
        <p:txBody>
          <a:bodyPr/>
          <a:lstStyle/>
          <a:p>
            <a:pPr marL="542925" indent="-457200">
              <a:defRPr/>
            </a:pPr>
            <a:r>
              <a:rPr lang="de-DE" dirty="0">
                <a:ea typeface="ＭＳ Ｐゴシック" panose="020B0600070205080204" pitchFamily="34" charset="-128"/>
              </a:rPr>
              <a:t>Bußgelder</a:t>
            </a:r>
          </a:p>
          <a:p>
            <a:pPr marL="904875" lvl="1" indent="-457200">
              <a:defRPr/>
            </a:pPr>
            <a:r>
              <a:rPr lang="de-DE" dirty="0">
                <a:ea typeface="ＭＳ Ｐゴシック" panose="020B0600070205080204" pitchFamily="34" charset="-128"/>
              </a:rPr>
              <a:t>Kirchliche Datenschutzaufsicht kann Bußgelder verhängen (bis 500.000,- € im Einzelfall) §51 Abs. 5 KDG</a:t>
            </a:r>
          </a:p>
          <a:p>
            <a:pPr marL="904875" lvl="1" indent="-457200">
              <a:defRPr/>
            </a:pPr>
            <a:r>
              <a:rPr lang="de-DE" b="1" dirty="0">
                <a:ea typeface="ＭＳ Ｐゴシック" panose="020B0600070205080204" pitchFamily="34" charset="-128"/>
              </a:rPr>
              <a:t>Bistum, Kirchengemeinden, öffentlich rechtliche Stiftungen keine Bußgelder, soweit sie nicht als Unternehmen am Wettbewerb teilnehmen</a:t>
            </a:r>
          </a:p>
          <a:p>
            <a:pPr marL="1266825" lvl="2" indent="-457200">
              <a:defRPr/>
            </a:pPr>
            <a:r>
              <a:rPr lang="de-DE" dirty="0">
                <a:ea typeface="ＭＳ Ｐゴシック" panose="020B0600070205080204" pitchFamily="34" charset="-128"/>
              </a:rPr>
              <a:t>Kindergärten?</a:t>
            </a:r>
          </a:p>
          <a:p>
            <a:pPr marL="542925" indent="-457200">
              <a:defRPr/>
            </a:pPr>
            <a:r>
              <a:rPr lang="de-DE" dirty="0">
                <a:ea typeface="ＭＳ Ｐゴシック" panose="020B0600070205080204" pitchFamily="34" charset="-128"/>
              </a:rPr>
              <a:t>Schadenersatz</a:t>
            </a:r>
          </a:p>
          <a:p>
            <a:pPr marL="904875" lvl="1" indent="-457200">
              <a:defRPr/>
            </a:pPr>
            <a:r>
              <a:rPr lang="de-DE" altLang="de-DE" dirty="0" smtClean="0">
                <a:ea typeface="ＭＳ Ｐゴシック" panose="020B0600070205080204" pitchFamily="34" charset="-128"/>
              </a:rPr>
              <a:t>Anspruch </a:t>
            </a:r>
            <a:r>
              <a:rPr lang="de-DE" altLang="de-DE" dirty="0">
                <a:ea typeface="ＭＳ Ｐゴシック" panose="020B0600070205080204" pitchFamily="34" charset="-128"/>
              </a:rPr>
              <a:t>auf Schadenersatz gegen </a:t>
            </a:r>
            <a:r>
              <a:rPr lang="de-DE" altLang="de-DE" dirty="0" smtClean="0">
                <a:ea typeface="ＭＳ Ｐゴシック" panose="020B0600070205080204" pitchFamily="34" charset="-128"/>
              </a:rPr>
              <a:t>kirchliche </a:t>
            </a:r>
            <a:r>
              <a:rPr lang="de-DE" altLang="de-DE" dirty="0">
                <a:ea typeface="ＭＳ Ｐゴシック" panose="020B0600070205080204" pitchFamily="34" charset="-128"/>
              </a:rPr>
              <a:t>Stelle als </a:t>
            </a:r>
            <a:r>
              <a:rPr lang="de-DE" altLang="de-DE" dirty="0" smtClean="0">
                <a:ea typeface="ＭＳ Ｐゴシック" panose="020B0600070205080204" pitchFamily="34" charset="-128"/>
              </a:rPr>
              <a:t>Verantwortlicher möglich,§ </a:t>
            </a:r>
            <a:r>
              <a:rPr lang="de-DE" altLang="de-DE" dirty="0">
                <a:ea typeface="ＭＳ Ｐゴシック" panose="020B0600070205080204" pitchFamily="34" charset="-128"/>
              </a:rPr>
              <a:t>50 Abs. 1 KDG</a:t>
            </a:r>
          </a:p>
          <a:p>
            <a:pPr lvl="2">
              <a:defRPr/>
            </a:pPr>
            <a:r>
              <a:rPr lang="de-DE" dirty="0"/>
              <a:t>Was für ein Schaden </a:t>
            </a:r>
            <a:r>
              <a:rPr lang="de-DE" dirty="0" smtClean="0"/>
              <a:t>muss entstanden sein?</a:t>
            </a:r>
            <a:endParaRPr lang="de-DE" dirty="0"/>
          </a:p>
          <a:p>
            <a:pPr lvl="2">
              <a:defRPr/>
            </a:pPr>
            <a:r>
              <a:rPr lang="de-DE" dirty="0" smtClean="0"/>
              <a:t>Regress </a:t>
            </a:r>
            <a:r>
              <a:rPr lang="de-DE" dirty="0"/>
              <a:t>gegenüber dem MA?</a:t>
            </a:r>
          </a:p>
          <a:p>
            <a:pPr lvl="1"/>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62724556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Folgen einer Datenpanne </a:t>
            </a:r>
          </a:p>
        </p:txBody>
      </p:sp>
      <p:sp>
        <p:nvSpPr>
          <p:cNvPr id="3" name="Inhaltsplatzhalter 2"/>
          <p:cNvSpPr>
            <a:spLocks noGrp="1"/>
          </p:cNvSpPr>
          <p:nvPr>
            <p:ph idx="1"/>
          </p:nvPr>
        </p:nvSpPr>
        <p:spPr>
          <a:xfrm>
            <a:off x="592138" y="1412776"/>
            <a:ext cx="7960659" cy="4968552"/>
          </a:xfrm>
        </p:spPr>
        <p:txBody>
          <a:bodyPr/>
          <a:lstStyle/>
          <a:p>
            <a:pPr marL="85725" indent="0">
              <a:buNone/>
              <a:defRPr/>
            </a:pPr>
            <a:endParaRPr lang="de-DE" dirty="0" smtClean="0">
              <a:ea typeface="ＭＳ Ｐゴシック" panose="020B0600070205080204" pitchFamily="34" charset="-128"/>
            </a:endParaRPr>
          </a:p>
          <a:p>
            <a:pPr marL="85725" indent="0">
              <a:buNone/>
              <a:defRPr/>
            </a:pPr>
            <a:r>
              <a:rPr lang="de-DE" dirty="0" smtClean="0">
                <a:ea typeface="ＭＳ Ｐゴシック" panose="020B0600070205080204" pitchFamily="34" charset="-128"/>
              </a:rPr>
              <a:t>Langfristige Folgen auf Grund einer Datenpanne: </a:t>
            </a:r>
          </a:p>
          <a:p>
            <a:pPr marL="85725" indent="0">
              <a:buNone/>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Man gerät in den Blick der Aufsichtsbehörde </a:t>
            </a:r>
          </a:p>
          <a:p>
            <a:pPr marL="542925" indent="-457200">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Skandale in der Presse, </a:t>
            </a:r>
            <a:r>
              <a:rPr lang="de-DE" b="1" dirty="0" smtClean="0">
                <a:ea typeface="ＭＳ Ｐゴシック" panose="020B0600070205080204" pitchFamily="34" charset="-128"/>
              </a:rPr>
              <a:t>Vertrauensverlust</a:t>
            </a:r>
            <a:r>
              <a:rPr lang="de-DE" dirty="0" smtClean="0">
                <a:ea typeface="ＭＳ Ｐゴシック" panose="020B0600070205080204" pitchFamily="34" charset="-128"/>
              </a:rPr>
              <a:t> </a:t>
            </a:r>
          </a:p>
          <a:p>
            <a:pPr marL="542925" indent="-457200">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Auskunftsanträge von Betroffenen </a:t>
            </a:r>
          </a:p>
          <a:p>
            <a:pPr marL="542925" indent="-457200">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Löschbegehren von Betroffenen</a:t>
            </a:r>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99135395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1674092911"/>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75159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Fazit </a:t>
            </a:r>
            <a:endParaRPr lang="de-DE" dirty="0"/>
          </a:p>
        </p:txBody>
      </p:sp>
      <p:sp>
        <p:nvSpPr>
          <p:cNvPr id="3" name="Inhaltsplatzhalter 2"/>
          <p:cNvSpPr>
            <a:spLocks noGrp="1"/>
          </p:cNvSpPr>
          <p:nvPr>
            <p:ph idx="1"/>
          </p:nvPr>
        </p:nvSpPr>
        <p:spPr>
          <a:xfrm>
            <a:off x="592138" y="1412776"/>
            <a:ext cx="7960659" cy="4968552"/>
          </a:xfrm>
        </p:spPr>
        <p:txBody>
          <a:bodyPr/>
          <a:lstStyle/>
          <a:p>
            <a:pPr marL="85725" indent="0">
              <a:buNone/>
              <a:defRPr/>
            </a:pPr>
            <a:endParaRPr lang="de-DE" dirty="0" smtClean="0">
              <a:ea typeface="ＭＳ Ｐゴシック" panose="020B0600070205080204" pitchFamily="34" charset="-128"/>
            </a:endParaRPr>
          </a:p>
          <a:p>
            <a:pPr marL="85725" indent="0">
              <a:buNone/>
              <a:defRPr/>
            </a:pPr>
            <a:r>
              <a:rPr lang="de-DE" dirty="0" smtClean="0">
                <a:ea typeface="ＭＳ Ｐゴシック" panose="020B0600070205080204" pitchFamily="34" charset="-128"/>
              </a:rPr>
              <a:t>Datenschutz macht zunächst immer Arbeit. Wenn die Grundlagen umgesetzt sind, macht Datenschutz aber immer weniger Aufwand </a:t>
            </a:r>
          </a:p>
          <a:p>
            <a:pPr marL="85725" indent="0">
              <a:buNone/>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Zur Umsetzung am besten am Datenschutzkonzept vom Referat Datenschutz orientieren</a:t>
            </a:r>
          </a:p>
          <a:p>
            <a:pPr marL="542925" indent="-457200">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Besuchen Sie die Webseite des Referats Datenschutz</a:t>
            </a:r>
          </a:p>
          <a:p>
            <a:pPr marL="542925" indent="-457200">
              <a:defRPr/>
            </a:pPr>
            <a:endParaRPr lang="de-DE" dirty="0" smtClean="0">
              <a:ea typeface="ＭＳ Ｐゴシック" panose="020B0600070205080204" pitchFamily="34" charset="-128"/>
            </a:endParaRPr>
          </a:p>
          <a:p>
            <a:pPr marL="542925" indent="-457200">
              <a:defRPr/>
            </a:pPr>
            <a:r>
              <a:rPr lang="de-DE" dirty="0" smtClean="0">
                <a:ea typeface="ＭＳ Ｐゴシック" panose="020B0600070205080204" pitchFamily="34" charset="-128"/>
              </a:rPr>
              <a:t>Kontaktieren Sie bei Fragen immer den zuständigen Datenschutzbeauftragten</a:t>
            </a:r>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14934087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2094446607"/>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733859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Aktuelles von der Datenschutzaufsicht in Frankfurt</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1114665001"/>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555380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Prüfungen durch Frankfurt</a:t>
            </a:r>
            <a:endParaRPr lang="de-DE" dirty="0"/>
          </a:p>
        </p:txBody>
      </p:sp>
      <p:sp>
        <p:nvSpPr>
          <p:cNvPr id="3" name="Inhaltsplatzhalter 2"/>
          <p:cNvSpPr>
            <a:spLocks noGrp="1"/>
          </p:cNvSpPr>
          <p:nvPr>
            <p:ph idx="1"/>
          </p:nvPr>
        </p:nvSpPr>
        <p:spPr>
          <a:xfrm>
            <a:off x="592138" y="1412776"/>
            <a:ext cx="7960659" cy="4968552"/>
          </a:xfrm>
        </p:spPr>
        <p:txBody>
          <a:bodyPr/>
          <a:lstStyle/>
          <a:p>
            <a:pPr marL="85725" indent="0">
              <a:buNone/>
              <a:defRPr/>
            </a:pPr>
            <a:r>
              <a:rPr lang="de-DE" dirty="0" smtClean="0">
                <a:ea typeface="ＭＳ Ｐゴシック" panose="020B0600070205080204" pitchFamily="34" charset="-128"/>
              </a:rPr>
              <a:t>Aktuell finden anlasslose Prüfungen durch die Aufsichtsbehörde in Frankfurt statt, insbesondere in Kindergärten. Daraus folgt, wer die Vorgaben noch nicht umgesetzt hat, sollte sich jetzt auf den Weg machen, denn:</a:t>
            </a:r>
          </a:p>
          <a:p>
            <a:pPr marL="542925" indent="-457200">
              <a:defRPr/>
            </a:pPr>
            <a:r>
              <a:rPr lang="de-DE" dirty="0" smtClean="0">
                <a:ea typeface="ＭＳ Ｐゴシック" panose="020B0600070205080204" pitchFamily="34" charset="-128"/>
              </a:rPr>
              <a:t>Vorbereitung lohnt sich, siehe Folien oben</a:t>
            </a:r>
          </a:p>
          <a:p>
            <a:pPr marL="542925" indent="-457200">
              <a:defRPr/>
            </a:pPr>
            <a:r>
              <a:rPr lang="de-DE" dirty="0" smtClean="0">
                <a:ea typeface="ＭＳ Ｐゴシック" panose="020B0600070205080204" pitchFamily="34" charset="-128"/>
              </a:rPr>
              <a:t>Bußgelder werden vermieden </a:t>
            </a:r>
          </a:p>
          <a:p>
            <a:pPr marL="542925" indent="-457200">
              <a:defRPr/>
            </a:pPr>
            <a:r>
              <a:rPr lang="de-DE" dirty="0" smtClean="0">
                <a:ea typeface="ＭＳ Ｐゴシック" panose="020B0600070205080204" pitchFamily="34" charset="-128"/>
              </a:rPr>
              <a:t>Stress durch Vorlage/Erstellung von Dokumenten wird vermieden</a:t>
            </a:r>
          </a:p>
          <a:p>
            <a:pPr marL="542925" indent="-457200">
              <a:defRPr/>
            </a:pPr>
            <a:r>
              <a:rPr lang="de-DE" dirty="0" smtClean="0">
                <a:ea typeface="ＭＳ Ｐゴシック" panose="020B0600070205080204" pitchFamily="34" charset="-128"/>
              </a:rPr>
              <a:t>Verlangt werden folgende Dokumente:</a:t>
            </a:r>
          </a:p>
          <a:p>
            <a:pPr marL="542925" indent="-457200">
              <a:defRPr/>
            </a:pPr>
            <a:r>
              <a:rPr lang="de-DE" dirty="0" smtClean="0">
                <a:ea typeface="ＭＳ Ｐゴシック" panose="020B0600070205080204" pitchFamily="34" charset="-128"/>
              </a:rPr>
              <a:t>Rückgabe eines ausgefüllten Fragebogens</a:t>
            </a:r>
          </a:p>
          <a:p>
            <a:pPr marL="85725" indent="0">
              <a:buNone/>
              <a:defRPr/>
            </a:pPr>
            <a:endParaRPr lang="de-DE" dirty="0" smtClean="0">
              <a:ea typeface="ＭＳ Ｐゴシック" panose="020B0600070205080204" pitchFamily="34" charset="-128"/>
            </a:endParaRPr>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9150997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Prüfungen durch Frankfurt</a:t>
            </a:r>
            <a:endParaRPr lang="de-DE" dirty="0"/>
          </a:p>
        </p:txBody>
      </p:sp>
      <p:sp>
        <p:nvSpPr>
          <p:cNvPr id="3" name="Inhaltsplatzhalter 2"/>
          <p:cNvSpPr>
            <a:spLocks noGrp="1"/>
          </p:cNvSpPr>
          <p:nvPr>
            <p:ph idx="1"/>
          </p:nvPr>
        </p:nvSpPr>
        <p:spPr>
          <a:xfrm>
            <a:off x="592138" y="1412776"/>
            <a:ext cx="7960659" cy="4968552"/>
          </a:xfrm>
        </p:spPr>
        <p:txBody>
          <a:bodyPr/>
          <a:lstStyle/>
          <a:p>
            <a:pPr>
              <a:defRPr/>
            </a:pPr>
            <a:endParaRPr lang="de-DE" dirty="0">
              <a:ea typeface="ＭＳ Ｐゴシック" panose="020B0600070205080204" pitchFamily="34" charset="-128"/>
            </a:endParaRPr>
          </a:p>
          <a:p>
            <a:pPr>
              <a:defRPr/>
            </a:pPr>
            <a:r>
              <a:rPr lang="de-DE" dirty="0">
                <a:ea typeface="ＭＳ Ｐゴシック" panose="020B0600070205080204" pitchFamily="34" charset="-128"/>
              </a:rPr>
              <a:t>Verzeichnis von Verarbeitungstätigkeiten, </a:t>
            </a:r>
          </a:p>
          <a:p>
            <a:pPr>
              <a:defRPr/>
            </a:pPr>
            <a:r>
              <a:rPr lang="de-DE" dirty="0">
                <a:ea typeface="ＭＳ Ｐゴシック" panose="020B0600070205080204" pitchFamily="34" charset="-128"/>
              </a:rPr>
              <a:t>Auflistung der Verträge zur Auftragsverarbeitung</a:t>
            </a:r>
          </a:p>
          <a:p>
            <a:pPr>
              <a:defRPr/>
            </a:pPr>
            <a:r>
              <a:rPr lang="de-DE" dirty="0">
                <a:ea typeface="ＭＳ Ｐゴシック" panose="020B0600070205080204" pitchFamily="34" charset="-128"/>
              </a:rPr>
              <a:t>Konzept und Prozess zu Mitarbeiterschulungen</a:t>
            </a:r>
          </a:p>
          <a:p>
            <a:pPr>
              <a:defRPr/>
            </a:pPr>
            <a:r>
              <a:rPr lang="de-DE" dirty="0">
                <a:ea typeface="ＭＳ Ｐゴシック" panose="020B0600070205080204" pitchFamily="34" charset="-128"/>
              </a:rPr>
              <a:t>Datenschutzrechtliche Musterformulare und Musterschreiben</a:t>
            </a:r>
          </a:p>
          <a:p>
            <a:pPr>
              <a:defRPr/>
            </a:pPr>
            <a:r>
              <a:rPr lang="de-DE" dirty="0">
                <a:ea typeface="ＭＳ Ｐゴシック" panose="020B0600070205080204" pitchFamily="34" charset="-128"/>
              </a:rPr>
              <a:t>Kontaktdaten des betrieblichen Datenschutzbeauftragten und des </a:t>
            </a:r>
            <a:r>
              <a:rPr lang="de-DE" dirty="0" smtClean="0">
                <a:ea typeface="ＭＳ Ｐゴシック" panose="020B0600070205080204" pitchFamily="34" charset="-128"/>
              </a:rPr>
              <a:t>IT-Sicherheitsbeauftragten</a:t>
            </a:r>
            <a:endParaRPr lang="de-DE" dirty="0">
              <a:ea typeface="ＭＳ Ｐゴシック" panose="020B0600070205080204" pitchFamily="34" charset="-128"/>
            </a:endParaRPr>
          </a:p>
          <a:p>
            <a:pPr>
              <a:defRPr/>
            </a:pPr>
            <a:r>
              <a:rPr lang="de-DE" dirty="0">
                <a:ea typeface="ＭＳ Ｐゴシック" panose="020B0600070205080204" pitchFamily="34" charset="-128"/>
              </a:rPr>
              <a:t>Datenschutz- oder ggf. Qualitätsmanagementhandbuch </a:t>
            </a:r>
          </a:p>
        </p:txBody>
      </p:sp>
      <p:sp>
        <p:nvSpPr>
          <p:cNvPr id="4" name="Fußzeilenplatzhalter 3"/>
          <p:cNvSpPr>
            <a:spLocks noGrp="1"/>
          </p:cNvSpPr>
          <p:nvPr>
            <p:ph type="ftr" sz="quarter" idx="10"/>
          </p:nvPr>
        </p:nvSpPr>
        <p:spPr>
          <a:xfrm>
            <a:off x="592138" y="6496214"/>
            <a:ext cx="5988178" cy="261610"/>
          </a:xfrm>
        </p:spPr>
        <p:txBody>
          <a:bodyPr/>
          <a:lstStyle/>
          <a:p>
            <a:pPr>
              <a:defRPr/>
            </a:pPr>
            <a:r>
              <a:rPr lang="de-DE" dirty="0"/>
              <a:t>Christian Weinmann  - Datenschutzbeauftragter für </a:t>
            </a:r>
            <a:r>
              <a:rPr lang="de-DE" dirty="0" smtClean="0"/>
              <a:t>den Bereich </a:t>
            </a:r>
            <a:r>
              <a:rPr lang="de-DE" dirty="0"/>
              <a:t>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12392046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Prüfungen durch Frankfurt</a:t>
            </a:r>
            <a:endParaRPr lang="de-DE" dirty="0"/>
          </a:p>
        </p:txBody>
      </p:sp>
      <p:sp>
        <p:nvSpPr>
          <p:cNvPr id="3" name="Inhaltsplatzhalter 2"/>
          <p:cNvSpPr>
            <a:spLocks noGrp="1"/>
          </p:cNvSpPr>
          <p:nvPr>
            <p:ph idx="1"/>
          </p:nvPr>
        </p:nvSpPr>
        <p:spPr>
          <a:xfrm>
            <a:off x="592138" y="1412776"/>
            <a:ext cx="7960659" cy="4968552"/>
          </a:xfrm>
        </p:spPr>
        <p:txBody>
          <a:bodyPr/>
          <a:lstStyle/>
          <a:p>
            <a:endParaRPr lang="de-DE" dirty="0" smtClean="0"/>
          </a:p>
          <a:p>
            <a:r>
              <a:rPr lang="de-DE" dirty="0"/>
              <a:t>Dokumentation der technischen und organisatorischen Maßnahmen</a:t>
            </a:r>
          </a:p>
          <a:p>
            <a:r>
              <a:rPr lang="de-DE" dirty="0"/>
              <a:t>Dokumentation der Datenschutzvorfälle </a:t>
            </a:r>
          </a:p>
        </p:txBody>
      </p:sp>
      <p:sp>
        <p:nvSpPr>
          <p:cNvPr id="4" name="Fußzeilenplatzhalter 3"/>
          <p:cNvSpPr>
            <a:spLocks noGrp="1"/>
          </p:cNvSpPr>
          <p:nvPr>
            <p:ph type="ftr" sz="quarter" idx="10"/>
          </p:nvPr>
        </p:nvSpPr>
        <p:spPr>
          <a:xfrm>
            <a:off x="592138" y="6496214"/>
            <a:ext cx="5911234" cy="261610"/>
          </a:xfrm>
        </p:spPr>
        <p:txBody>
          <a:bodyPr/>
          <a:lstStyle/>
          <a:p>
            <a:pPr>
              <a:defRPr/>
            </a:pPr>
            <a:r>
              <a:rPr lang="de-DE" dirty="0"/>
              <a:t>Christian Weinmann  - Datenschutzbeauftragter </a:t>
            </a:r>
            <a:r>
              <a:rPr lang="de-DE"/>
              <a:t>für </a:t>
            </a:r>
            <a:r>
              <a:rPr lang="de-DE" smtClean="0"/>
              <a:t>den Bereich </a:t>
            </a:r>
            <a:r>
              <a:rPr lang="de-DE" dirty="0"/>
              <a:t>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11432404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Aktuelle Prüfungen durch Frankfurt</a:t>
            </a:r>
            <a:endParaRPr lang="de-DE" dirty="0"/>
          </a:p>
        </p:txBody>
      </p:sp>
      <p:sp>
        <p:nvSpPr>
          <p:cNvPr id="3" name="Inhaltsplatzhalter 2"/>
          <p:cNvSpPr>
            <a:spLocks noGrp="1"/>
          </p:cNvSpPr>
          <p:nvPr>
            <p:ph idx="1"/>
          </p:nvPr>
        </p:nvSpPr>
        <p:spPr>
          <a:xfrm>
            <a:off x="592138" y="1412776"/>
            <a:ext cx="7960659" cy="4896544"/>
          </a:xfrm>
        </p:spPr>
        <p:txBody>
          <a:bodyPr/>
          <a:lstStyle/>
          <a:p>
            <a:endParaRPr lang="de-DE" dirty="0" smtClean="0"/>
          </a:p>
          <a:p>
            <a:r>
              <a:rPr lang="de-DE" dirty="0" smtClean="0"/>
              <a:t>Wie läuft eine Prüfung ab?</a:t>
            </a:r>
            <a:endParaRPr lang="de-DE" dirty="0"/>
          </a:p>
          <a:p>
            <a:r>
              <a:rPr lang="de-DE" dirty="0" smtClean="0"/>
              <a:t>Zunächst ein Anschreiben mit der Bitte um Zusendung der oben genannten Unterlagen</a:t>
            </a:r>
          </a:p>
          <a:p>
            <a:r>
              <a:rPr lang="de-DE" dirty="0" smtClean="0"/>
              <a:t>Sichtung der Unterlagen </a:t>
            </a:r>
          </a:p>
          <a:p>
            <a:r>
              <a:rPr lang="de-DE" dirty="0" smtClean="0"/>
              <a:t>Prüftermin in der Einrichtung vor Ort mit Pfarrer, DSB, IT-Beauftragten und Einrichtungsleitung, ggf. auch Geschäftsführung vor Ort </a:t>
            </a:r>
          </a:p>
          <a:p>
            <a:r>
              <a:rPr lang="de-DE" dirty="0" smtClean="0"/>
              <a:t>Abschlussgespräch und Schreiben von der Aufsicht:</a:t>
            </a:r>
          </a:p>
          <a:p>
            <a:pPr lvl="1"/>
            <a:r>
              <a:rPr lang="de-DE" dirty="0" smtClean="0"/>
              <a:t>Nacharbeitungen </a:t>
            </a:r>
          </a:p>
          <a:p>
            <a:pPr lvl="1"/>
            <a:r>
              <a:rPr lang="de-DE" dirty="0" smtClean="0"/>
              <a:t>Bußgelder?</a:t>
            </a:r>
            <a:endParaRPr lang="de-DE"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a:t>
            </a:r>
            <a:r>
              <a:rPr lang="de-DE" dirty="0" smtClean="0"/>
              <a:t>den </a:t>
            </a:r>
            <a:r>
              <a:rPr lang="de-DE" dirty="0"/>
              <a:t>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185231840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1"/>
          <p:cNvSpPr>
            <a:spLocks noGrp="1"/>
          </p:cNvSpPr>
          <p:nvPr>
            <p:ph type="ctrTitle"/>
          </p:nvPr>
        </p:nvSpPr>
        <p:spPr>
          <a:ln/>
        </p:spPr>
        <p:txBody>
          <a:bodyPr/>
          <a:lstStyle/>
          <a:p>
            <a:pPr algn="ctr"/>
            <a:r>
              <a:rPr lang="de-DE" sz="3200" dirty="0" smtClean="0"/>
              <a:t>Fragen?</a:t>
            </a:r>
            <a:endParaRPr lang="de-DE" sz="3200" dirty="0"/>
          </a:p>
        </p:txBody>
      </p:sp>
      <p:sp>
        <p:nvSpPr>
          <p:cNvPr id="26627" name="Text Box 12"/>
          <p:cNvSpPr txBox="1">
            <a:spLocks noChangeArrowheads="1"/>
          </p:cNvSpPr>
          <p:nvPr/>
        </p:nvSpPr>
        <p:spPr bwMode="auto">
          <a:xfrm>
            <a:off x="4079875" y="5868988"/>
            <a:ext cx="5064125" cy="320675"/>
          </a:xfrm>
          <a:prstGeom prst="rect">
            <a:avLst/>
          </a:prstGeom>
          <a:noFill/>
          <a:ln w="9525">
            <a:noFill/>
            <a:miter lim="800000"/>
            <a:headEnd/>
            <a:tailEnd/>
          </a:ln>
        </p:spPr>
        <p:txBody>
          <a:bodyPr anchor="ctr">
            <a:spAutoFit/>
          </a:bodyPr>
          <a:lstStyle/>
          <a:p>
            <a:pPr algn="l" eaLnBrk="0" hangingPunct="0"/>
            <a:r>
              <a:rPr lang="de-DE" sz="1500" dirty="0">
                <a:solidFill>
                  <a:schemeClr val="bg1"/>
                </a:solidFill>
              </a:rPr>
              <a:t>www.erzbistum-freiburg.de</a:t>
            </a:r>
          </a:p>
        </p:txBody>
      </p:sp>
    </p:spTree>
    <p:extLst>
      <p:ext uri="{BB962C8B-B14F-4D97-AF65-F5344CB8AC3E}">
        <p14:creationId xmlns:p14="http://schemas.microsoft.com/office/powerpoint/2010/main" val="264261522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Ihre Fragen:</a:t>
            </a:r>
            <a:endParaRPr lang="de-DE" dirty="0"/>
          </a:p>
        </p:txBody>
      </p:sp>
      <p:sp>
        <p:nvSpPr>
          <p:cNvPr id="3" name="Inhaltsplatzhalter 2"/>
          <p:cNvSpPr>
            <a:spLocks noGrp="1"/>
          </p:cNvSpPr>
          <p:nvPr>
            <p:ph idx="1"/>
          </p:nvPr>
        </p:nvSpPr>
        <p:spPr>
          <a:xfrm>
            <a:off x="592138" y="1412776"/>
            <a:ext cx="7960659" cy="4896544"/>
          </a:xfrm>
        </p:spPr>
        <p:txBody>
          <a:bodyPr/>
          <a:lstStyle/>
          <a:p>
            <a:endParaRPr lang="de-DE" sz="2000" dirty="0" smtClean="0"/>
          </a:p>
          <a:p>
            <a:r>
              <a:rPr lang="de-DE" sz="2000" dirty="0"/>
              <a:t>Fotos</a:t>
            </a:r>
            <a:r>
              <a:rPr lang="de-DE" sz="1600" dirty="0"/>
              <a:t>, </a:t>
            </a:r>
            <a:r>
              <a:rPr lang="de-DE" sz="2000" dirty="0"/>
              <a:t>Portfolios</a:t>
            </a:r>
            <a:r>
              <a:rPr lang="de-DE" sz="1600" dirty="0"/>
              <a:t>, </a:t>
            </a:r>
          </a:p>
          <a:p>
            <a:pPr lvl="1"/>
            <a:r>
              <a:rPr lang="de-DE" sz="1600" dirty="0"/>
              <a:t>Dürfen im Rahmen einer Einwilligung verarbeitet werden, siehe Aufnahmeheft</a:t>
            </a:r>
          </a:p>
          <a:p>
            <a:r>
              <a:rPr lang="de-DE" sz="2000" dirty="0"/>
              <a:t>Bewerbungen, Personalunterlagen</a:t>
            </a:r>
          </a:p>
          <a:p>
            <a:pPr lvl="1"/>
            <a:r>
              <a:rPr lang="de-DE" sz="1600" dirty="0"/>
              <a:t>Sichere Verarbeitung wichtig, nur erforderliches Personal einbeziehen</a:t>
            </a:r>
          </a:p>
          <a:p>
            <a:pPr lvl="1"/>
            <a:r>
              <a:rPr lang="de-DE" sz="1600" dirty="0" smtClean="0"/>
              <a:t>Verschlüsselung erforderlich, z.B. EBO-Cloud</a:t>
            </a:r>
            <a:endParaRPr lang="de-DE" sz="1600" dirty="0"/>
          </a:p>
          <a:p>
            <a:pPr lvl="0"/>
            <a:r>
              <a:rPr lang="de-DE" sz="2000" dirty="0"/>
              <a:t>Austausch von Leitungen über Personalfälle</a:t>
            </a:r>
          </a:p>
          <a:p>
            <a:pPr lvl="1"/>
            <a:r>
              <a:rPr lang="de-DE" sz="1600" dirty="0"/>
              <a:t>Zulässig soweit erforderlich</a:t>
            </a:r>
          </a:p>
          <a:p>
            <a:r>
              <a:rPr lang="de-DE" sz="2000" dirty="0"/>
              <a:t>Kommunikation im Bereich der Kitas (Eltern, Mitarbeitende) </a:t>
            </a:r>
          </a:p>
          <a:p>
            <a:pPr lvl="1"/>
            <a:r>
              <a:rPr lang="de-DE" sz="1200" dirty="0" smtClean="0"/>
              <a:t>Zulässig soweit erforderlich, wenn über EDV muss diese vorher geprüft und genehmigt werden</a:t>
            </a:r>
            <a:endParaRPr lang="de-DE" sz="1200" dirty="0"/>
          </a:p>
          <a:p>
            <a:pPr lvl="0"/>
            <a:r>
              <a:rPr lang="de-DE" sz="2000" dirty="0"/>
              <a:t>Aufbewahrungsfristen</a:t>
            </a:r>
          </a:p>
          <a:p>
            <a:pPr lvl="1"/>
            <a:r>
              <a:rPr lang="de-DE" sz="1600" dirty="0"/>
              <a:t>Unklar: Übergeordnete Regelung </a:t>
            </a:r>
            <a:r>
              <a:rPr lang="de-DE" sz="1600" dirty="0" smtClean="0"/>
              <a:t>notwendig</a:t>
            </a:r>
          </a:p>
          <a:p>
            <a:pPr lvl="1"/>
            <a:r>
              <a:rPr lang="de-DE" sz="1600" dirty="0" smtClean="0"/>
              <a:t>Zuständig Kirchengemeinde/ Verrechnungsstelle/ </a:t>
            </a:r>
            <a:r>
              <a:rPr lang="de-DE" sz="1600" dirty="0"/>
              <a:t>Bistum </a:t>
            </a:r>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a:t>
            </a:r>
            <a:r>
              <a:rPr lang="de-DE" dirty="0" smtClean="0"/>
              <a:t>den </a:t>
            </a:r>
            <a:r>
              <a:rPr lang="de-DE" dirty="0"/>
              <a:t>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67653927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Ihre Fragen:</a:t>
            </a:r>
            <a:endParaRPr lang="de-DE" dirty="0"/>
          </a:p>
        </p:txBody>
      </p:sp>
      <p:sp>
        <p:nvSpPr>
          <p:cNvPr id="3" name="Inhaltsplatzhalter 2"/>
          <p:cNvSpPr>
            <a:spLocks noGrp="1"/>
          </p:cNvSpPr>
          <p:nvPr>
            <p:ph idx="1"/>
          </p:nvPr>
        </p:nvSpPr>
        <p:spPr>
          <a:xfrm>
            <a:off x="592138" y="1412776"/>
            <a:ext cx="7960659" cy="4896544"/>
          </a:xfrm>
        </p:spPr>
        <p:txBody>
          <a:bodyPr/>
          <a:lstStyle/>
          <a:p>
            <a:pPr lvl="1"/>
            <a:endParaRPr lang="de-DE" sz="1600" dirty="0" smtClean="0"/>
          </a:p>
          <a:p>
            <a:r>
              <a:rPr lang="de-DE" sz="2000" dirty="0" smtClean="0"/>
              <a:t>Aufbewahrung abschließbare </a:t>
            </a:r>
            <a:r>
              <a:rPr lang="de-DE" sz="2000" dirty="0"/>
              <a:t>Schränke etc</a:t>
            </a:r>
            <a:r>
              <a:rPr lang="de-DE" sz="2000" dirty="0" smtClean="0"/>
              <a:t>.?</a:t>
            </a:r>
          </a:p>
          <a:p>
            <a:pPr lvl="1"/>
            <a:r>
              <a:rPr lang="de-DE" sz="1600" dirty="0" smtClean="0"/>
              <a:t>Einzelfallabhängig, </a:t>
            </a:r>
            <a:r>
              <a:rPr lang="de-DE" sz="1600" dirty="0" err="1" smtClean="0"/>
              <a:t>abschl.</a:t>
            </a:r>
            <a:r>
              <a:rPr lang="de-DE" sz="1600" dirty="0" smtClean="0"/>
              <a:t> Schränke immer sinnvoll </a:t>
            </a:r>
            <a:endParaRPr lang="de-DE" sz="1600" dirty="0"/>
          </a:p>
          <a:p>
            <a:pPr lvl="0"/>
            <a:r>
              <a:rPr lang="de-DE" sz="2000" dirty="0"/>
              <a:t>Kamera (getrennte Aufbewahrung Speicherkarte</a:t>
            </a:r>
            <a:r>
              <a:rPr lang="de-DE" sz="2000" dirty="0" smtClean="0"/>
              <a:t>)?</a:t>
            </a:r>
          </a:p>
          <a:p>
            <a:pPr lvl="1"/>
            <a:r>
              <a:rPr lang="de-DE" sz="1600" dirty="0" smtClean="0"/>
              <a:t>Sinnvolle Maßnahme von der Aufsicht empfohlen (TOM)</a:t>
            </a:r>
            <a:endParaRPr lang="de-DE" sz="1600" dirty="0"/>
          </a:p>
          <a:p>
            <a:pPr lvl="0"/>
            <a:r>
              <a:rPr lang="de-DE" sz="2000" dirty="0"/>
              <a:t>Aufnahmeheft (Fragen zu Datenschutzanlagen</a:t>
            </a:r>
            <a:r>
              <a:rPr lang="de-DE" sz="2000" dirty="0" smtClean="0"/>
              <a:t>)?</a:t>
            </a:r>
          </a:p>
          <a:p>
            <a:pPr lvl="1"/>
            <a:r>
              <a:rPr lang="de-DE" sz="1600" dirty="0" smtClean="0"/>
              <a:t>Herausgeber fragen</a:t>
            </a:r>
            <a:endParaRPr lang="de-DE" sz="1600" dirty="0"/>
          </a:p>
          <a:p>
            <a:pPr lvl="0"/>
            <a:r>
              <a:rPr lang="de-DE" sz="2000" dirty="0" smtClean="0"/>
              <a:t>Was </a:t>
            </a:r>
            <a:r>
              <a:rPr lang="de-DE" sz="2000" dirty="0"/>
              <a:t>fällt alles unter „Daten</a:t>
            </a:r>
            <a:r>
              <a:rPr lang="de-DE" sz="2000" dirty="0" smtClean="0"/>
              <a:t>“?</a:t>
            </a:r>
          </a:p>
          <a:p>
            <a:pPr lvl="1"/>
            <a:r>
              <a:rPr lang="de-DE" sz="1600" dirty="0" smtClean="0"/>
              <a:t>Sollte bereits geklärt sein</a:t>
            </a:r>
            <a:endParaRPr lang="de-DE" sz="1600" dirty="0"/>
          </a:p>
          <a:p>
            <a:pPr lvl="0"/>
            <a:r>
              <a:rPr lang="de-DE" sz="2000" dirty="0"/>
              <a:t>Nutzung von Handys für </a:t>
            </a:r>
            <a:r>
              <a:rPr lang="de-DE" sz="2000" dirty="0" smtClean="0"/>
              <a:t>Bilder?</a:t>
            </a:r>
          </a:p>
          <a:p>
            <a:pPr lvl="1"/>
            <a:r>
              <a:rPr lang="de-DE" sz="1600" dirty="0" smtClean="0"/>
              <a:t>Bei Eltern ggf. erlaubt für private Zwecke, kann über Hausrecht verboten werden </a:t>
            </a:r>
            <a:endParaRPr lang="de-DE" sz="1600" dirty="0"/>
          </a:p>
          <a:p>
            <a:pPr lvl="0"/>
            <a:r>
              <a:rPr lang="de-DE" sz="2000" dirty="0"/>
              <a:t>„Datenentsorgung</a:t>
            </a:r>
            <a:r>
              <a:rPr lang="de-DE" sz="2000" dirty="0" smtClean="0"/>
              <a:t>“</a:t>
            </a:r>
          </a:p>
          <a:p>
            <a:pPr lvl="1"/>
            <a:r>
              <a:rPr lang="de-DE" sz="1600" dirty="0" smtClean="0"/>
              <a:t>Muss geregelt werden, siehe Auftragsverarbeitungen</a:t>
            </a:r>
            <a:endParaRPr lang="de-DE" sz="1600" dirty="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a:t>
            </a:r>
            <a:r>
              <a:rPr lang="de-DE" dirty="0" smtClean="0"/>
              <a:t>den </a:t>
            </a:r>
            <a:r>
              <a:rPr lang="de-DE" dirty="0"/>
              <a:t>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350975845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1"/>
          <p:cNvSpPr>
            <a:spLocks noGrp="1"/>
          </p:cNvSpPr>
          <p:nvPr>
            <p:ph type="ctrTitle"/>
          </p:nvPr>
        </p:nvSpPr>
        <p:spPr>
          <a:ln/>
        </p:spPr>
        <p:txBody>
          <a:bodyPr/>
          <a:lstStyle/>
          <a:p>
            <a:r>
              <a:rPr lang="de-DE" sz="3200" dirty="0"/>
              <a:t>Vielen Dank für </a:t>
            </a:r>
            <a:br>
              <a:rPr lang="de-DE" sz="3200" dirty="0"/>
            </a:br>
            <a:r>
              <a:rPr lang="de-DE" sz="3200" dirty="0"/>
              <a:t>Ihre </a:t>
            </a:r>
            <a:r>
              <a:rPr lang="de-DE" sz="3200" dirty="0" smtClean="0"/>
              <a:t>Aufmerksamkeit</a:t>
            </a:r>
            <a:endParaRPr lang="de-DE" sz="3200" dirty="0"/>
          </a:p>
        </p:txBody>
      </p:sp>
      <p:sp>
        <p:nvSpPr>
          <p:cNvPr id="26627" name="Text Box 12"/>
          <p:cNvSpPr txBox="1">
            <a:spLocks noChangeArrowheads="1"/>
          </p:cNvSpPr>
          <p:nvPr/>
        </p:nvSpPr>
        <p:spPr bwMode="auto">
          <a:xfrm>
            <a:off x="4079875" y="5868988"/>
            <a:ext cx="5064125" cy="320675"/>
          </a:xfrm>
          <a:prstGeom prst="rect">
            <a:avLst/>
          </a:prstGeom>
          <a:noFill/>
          <a:ln w="9525">
            <a:noFill/>
            <a:miter lim="800000"/>
            <a:headEnd/>
            <a:tailEnd/>
          </a:ln>
        </p:spPr>
        <p:txBody>
          <a:bodyPr anchor="ctr">
            <a:spAutoFit/>
          </a:bodyPr>
          <a:lstStyle/>
          <a:p>
            <a:pPr algn="l" eaLnBrk="0" hangingPunct="0"/>
            <a:r>
              <a:rPr lang="de-DE" sz="1500" dirty="0">
                <a:solidFill>
                  <a:schemeClr val="bg1"/>
                </a:solidFill>
              </a:rPr>
              <a:t>www.erzbistum-freiburg.de</a:t>
            </a:r>
          </a:p>
        </p:txBody>
      </p:sp>
    </p:spTree>
    <p:extLst>
      <p:ext uri="{BB962C8B-B14F-4D97-AF65-F5344CB8AC3E}">
        <p14:creationId xmlns:p14="http://schemas.microsoft.com/office/powerpoint/2010/main" val="2151718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Grundlagen Datenschutz</a:t>
            </a:r>
            <a:endParaRPr lang="de-DE" dirty="0"/>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
        <p:nvSpPr>
          <p:cNvPr id="7"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graphicFrame>
        <p:nvGraphicFramePr>
          <p:cNvPr id="4" name="Diagramm 3"/>
          <p:cNvGraphicFramePr/>
          <p:nvPr>
            <p:extLst>
              <p:ext uri="{D42A27DB-BD31-4B8C-83A1-F6EECF244321}">
                <p14:modId xmlns:p14="http://schemas.microsoft.com/office/powerpoint/2010/main" val="728687045"/>
              </p:ext>
            </p:extLst>
          </p:nvPr>
        </p:nvGraphicFramePr>
        <p:xfrm>
          <a:off x="1506065" y="2279571"/>
          <a:ext cx="6567488" cy="3040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84567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Referat Datenschutz im </a:t>
            </a:r>
            <a:r>
              <a:rPr lang="de-DE" dirty="0" err="1" smtClean="0"/>
              <a:t>Erzb</a:t>
            </a:r>
            <a:r>
              <a:rPr lang="de-DE" dirty="0" smtClean="0"/>
              <a:t>. Ordinariat</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717321945"/>
              </p:ext>
            </p:extLst>
          </p:nvPr>
        </p:nvGraphicFramePr>
        <p:xfrm>
          <a:off x="576263" y="1728788"/>
          <a:ext cx="7959725"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277480560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Referat Datenschutz im </a:t>
            </a:r>
            <a:r>
              <a:rPr lang="de-DE" dirty="0" err="1" smtClean="0"/>
              <a:t>Erzb</a:t>
            </a:r>
            <a:r>
              <a:rPr lang="de-DE" dirty="0" smtClean="0"/>
              <a:t>. Ordinariat</a:t>
            </a:r>
            <a:endParaRPr lang="de-DE" dirty="0"/>
          </a:p>
        </p:txBody>
      </p:sp>
      <p:sp>
        <p:nvSpPr>
          <p:cNvPr id="3" name="Inhaltsplatzhalter 2"/>
          <p:cNvSpPr>
            <a:spLocks noGrp="1"/>
          </p:cNvSpPr>
          <p:nvPr>
            <p:ph idx="1"/>
          </p:nvPr>
        </p:nvSpPr>
        <p:spPr>
          <a:xfrm>
            <a:off x="576000" y="1728000"/>
            <a:ext cx="7960659" cy="4509312"/>
          </a:xfrm>
        </p:spPr>
        <p:txBody>
          <a:bodyPr/>
          <a:lstStyle/>
          <a:p>
            <a:r>
              <a:rPr lang="de-DE" dirty="0" smtClean="0"/>
              <a:t>Referat unterstütz die </a:t>
            </a:r>
            <a:r>
              <a:rPr lang="de-DE" dirty="0" err="1" smtClean="0"/>
              <a:t>Verantworlichen</a:t>
            </a:r>
            <a:r>
              <a:rPr lang="de-DE" dirty="0" smtClean="0"/>
              <a:t> mit zahlreichen Arbeitshilfen, </a:t>
            </a:r>
            <a:r>
              <a:rPr lang="de-DE" b="1" dirty="0" smtClean="0"/>
              <a:t>Muster</a:t>
            </a:r>
            <a:r>
              <a:rPr lang="de-DE" dirty="0" smtClean="0"/>
              <a:t>, Formularen und Dokumenten</a:t>
            </a:r>
          </a:p>
          <a:p>
            <a:r>
              <a:rPr lang="de-DE" dirty="0" smtClean="0"/>
              <a:t>Bei Fragen auch mal in die </a:t>
            </a:r>
            <a:r>
              <a:rPr lang="de-DE" b="1" dirty="0" smtClean="0"/>
              <a:t>FAQ</a:t>
            </a:r>
            <a:r>
              <a:rPr lang="de-DE" dirty="0" smtClean="0"/>
              <a:t> schauen, </a:t>
            </a:r>
            <a:r>
              <a:rPr lang="de-DE" dirty="0" err="1" smtClean="0"/>
              <a:t>z.B</a:t>
            </a:r>
            <a:r>
              <a:rPr lang="de-DE" dirty="0" smtClean="0"/>
              <a:t>: für Datenschutz im Pfarrbüro, der Pastoral, Kindergarten</a:t>
            </a:r>
          </a:p>
          <a:p>
            <a:r>
              <a:rPr lang="de-DE" dirty="0" smtClean="0"/>
              <a:t>Alle vorgestellten Unterlagen zum Datenschutz, z.B. Verzeichnis von Verarbeitungstätigkeiten, Verpflichtungserklärungen, Datenschutzkonzept finden Sie auf der Webseite:</a:t>
            </a:r>
          </a:p>
          <a:p>
            <a:pPr marL="0" indent="0" algn="ctr">
              <a:buNone/>
            </a:pPr>
            <a:r>
              <a:rPr lang="de-DE" sz="2300" b="1" dirty="0" smtClean="0">
                <a:hlinkClick r:id="rId3"/>
              </a:rPr>
              <a:t>https</a:t>
            </a:r>
            <a:r>
              <a:rPr lang="de-DE" sz="2300" b="1" dirty="0">
                <a:hlinkClick r:id="rId3"/>
              </a:rPr>
              <a:t>://www.ebfr.de/html/content/datenschutz9929.html</a:t>
            </a:r>
            <a:endParaRPr lang="de-DE" sz="2300" b="1" dirty="0" smtClean="0"/>
          </a:p>
          <a:p>
            <a:r>
              <a:rPr lang="de-DE" dirty="0" smtClean="0"/>
              <a:t>(Internetsuche: Referat, Datenschutz, Freiburg)</a:t>
            </a:r>
            <a:endParaRPr lang="de-DE" dirty="0"/>
          </a:p>
          <a:p>
            <a:endParaRPr lang="de-DE" dirty="0" smtClean="0"/>
          </a:p>
        </p:txBody>
      </p:sp>
      <p:sp>
        <p:nvSpPr>
          <p:cNvPr id="4" name="Fußzeilenplatzhalter 3"/>
          <p:cNvSpPr>
            <a:spLocks noGrp="1"/>
          </p:cNvSpPr>
          <p:nvPr>
            <p:ph type="ftr" sz="quarter" idx="10"/>
          </p:nvPr>
        </p:nvSpPr>
        <p:spPr>
          <a:xfrm>
            <a:off x="592138" y="6496214"/>
            <a:ext cx="5949706" cy="261610"/>
          </a:xfrm>
        </p:spPr>
        <p:txBody>
          <a:bodyPr/>
          <a:lstStyle/>
          <a:p>
            <a:pPr>
              <a:defRPr/>
            </a:pPr>
            <a:r>
              <a:rPr lang="de-DE" dirty="0"/>
              <a:t>Christian Weinmann  - Datenschutzbeauftragter für den Bereich Nord der Erzdiözese Freiburg</a:t>
            </a:r>
          </a:p>
        </p:txBody>
      </p:sp>
      <p:sp>
        <p:nvSpPr>
          <p:cNvPr id="5" name="Datumsplatzhalter 4"/>
          <p:cNvSpPr>
            <a:spLocks noGrp="1"/>
          </p:cNvSpPr>
          <p:nvPr>
            <p:ph type="dt" sz="half" idx="11"/>
          </p:nvPr>
        </p:nvSpPr>
        <p:spPr/>
        <p:txBody>
          <a:bodyPr/>
          <a:lstStyle/>
          <a:p>
            <a:pPr>
              <a:defRPr/>
            </a:pPr>
            <a:fld id="{BF0171E1-2D80-4B82-8E4D-1C026A426282}" type="datetime1">
              <a:rPr lang="de-DE" smtClean="0"/>
              <a:pPr>
                <a:defRPr/>
              </a:pPr>
              <a:t>22.03.2022</a:t>
            </a:fld>
            <a:endParaRPr lang="de-DE" dirty="0"/>
          </a:p>
        </p:txBody>
      </p:sp>
    </p:spTree>
    <p:extLst>
      <p:ext uri="{BB962C8B-B14F-4D97-AF65-F5344CB8AC3E}">
        <p14:creationId xmlns:p14="http://schemas.microsoft.com/office/powerpoint/2010/main" val="40711053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Erzbistum Freiburg FARBEN">
      <a:dk1>
        <a:srgbClr val="000000"/>
      </a:dk1>
      <a:lt1>
        <a:sysClr val="window" lastClr="FFFFFF"/>
      </a:lt1>
      <a:dk2>
        <a:srgbClr val="C6C6C6"/>
      </a:dk2>
      <a:lt2>
        <a:srgbClr val="FFFFFF"/>
      </a:lt2>
      <a:accent1>
        <a:srgbClr val="DA001A"/>
      </a:accent1>
      <a:accent2>
        <a:srgbClr val="EE8258"/>
      </a:accent2>
      <a:accent3>
        <a:srgbClr val="F8C4A5"/>
      </a:accent3>
      <a:accent4>
        <a:srgbClr val="B71928"/>
      </a:accent4>
      <a:accent5>
        <a:srgbClr val="8E9FBC"/>
      </a:accent5>
      <a:accent6>
        <a:srgbClr val="326295"/>
      </a:accent6>
      <a:hlink>
        <a:srgbClr val="DA001A"/>
      </a:hlink>
      <a:folHlink>
        <a:srgbClr val="848484"/>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F0C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rgbClr val="FDF0C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
        <a:dk1>
          <a:srgbClr val="000000"/>
        </a:dk1>
        <a:lt1>
          <a:srgbClr val="FFFFFF"/>
        </a:lt1>
        <a:dk2>
          <a:srgbClr val="007382"/>
        </a:dk2>
        <a:lt2>
          <a:srgbClr val="5A5A5A"/>
        </a:lt2>
        <a:accent1>
          <a:srgbClr val="004114"/>
        </a:accent1>
        <a:accent2>
          <a:srgbClr val="41A52D"/>
        </a:accent2>
        <a:accent3>
          <a:srgbClr val="FFFFFF"/>
        </a:accent3>
        <a:accent4>
          <a:srgbClr val="000000"/>
        </a:accent4>
        <a:accent5>
          <a:srgbClr val="AAB0AA"/>
        </a:accent5>
        <a:accent6>
          <a:srgbClr val="3A9528"/>
        </a:accent6>
        <a:hlink>
          <a:srgbClr val="911E3C"/>
        </a:hlink>
        <a:folHlink>
          <a:srgbClr val="FAA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5867</Words>
  <Application>Microsoft Office PowerPoint</Application>
  <PresentationFormat>Bildschirmpräsentation (4:3)</PresentationFormat>
  <Paragraphs>759</Paragraphs>
  <Slides>68</Slides>
  <Notes>55</Notes>
  <HiddenSlides>15</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68</vt:i4>
      </vt:variant>
    </vt:vector>
  </HeadingPairs>
  <TitlesOfParts>
    <vt:vector size="75" baseType="lpstr">
      <vt:lpstr>ＭＳ Ｐゴシック</vt:lpstr>
      <vt:lpstr>Arial</vt:lpstr>
      <vt:lpstr>Calibri</vt:lpstr>
      <vt:lpstr>Lucida Sans</vt:lpstr>
      <vt:lpstr>Times New Roman</vt:lpstr>
      <vt:lpstr>Wingdings</vt:lpstr>
      <vt:lpstr>Leere Präsentation</vt:lpstr>
      <vt:lpstr>Datenschutzschulung für Leitungen / Verantwortliche</vt:lpstr>
      <vt:lpstr>Datenschutz nach dem KDG</vt:lpstr>
      <vt:lpstr>Referent</vt:lpstr>
      <vt:lpstr>Grundlagen Datenschutz</vt:lpstr>
      <vt:lpstr>Grundlagen Datenschutz </vt:lpstr>
      <vt:lpstr>Grundlagen Datenschutz</vt:lpstr>
      <vt:lpstr>Grundlagen Datenschutz</vt:lpstr>
      <vt:lpstr>Referat Datenschutz im Erzb. Ordinariat</vt:lpstr>
      <vt:lpstr>Referat Datenschutz im Erzb. Ordinariat</vt:lpstr>
      <vt:lpstr>Grundlagen Datenschutz</vt:lpstr>
      <vt:lpstr>Aufsichtsbehörde im Datenschutz in der Diözese</vt:lpstr>
      <vt:lpstr>Grundlagen Datenschutz</vt:lpstr>
      <vt:lpstr>Der Betriebliche Datenschutzbeauftragte (DSB)</vt:lpstr>
      <vt:lpstr>Der Betriebliche Datenschutzbeauftragte (DSB)</vt:lpstr>
      <vt:lpstr>Der Betriebliche Datenschutzbeauftragte (DSB)</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Brot und Butter Norm im KDG: §6 KDG</vt:lpstr>
      <vt:lpstr>Grundlagen Datenschutz</vt:lpstr>
      <vt:lpstr>Was sind die „Basics“ einer Datenschutzorganisation nach KDG?</vt:lpstr>
      <vt:lpstr>Was sind die „Basics“ einer Datenschutzorganisation nach KDG?</vt:lpstr>
      <vt:lpstr>Was sind die „Basics“ einer Datenschutzorganisation nach KDG?</vt:lpstr>
      <vt:lpstr>Grundlagen Datenschutz</vt:lpstr>
      <vt:lpstr>Muster Verzeichnis Verarbeitungstätigkeiten </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Grundlagen Datenschutz</vt:lpstr>
      <vt:lpstr>Umgang mit Datenpannen</vt:lpstr>
      <vt:lpstr>Umgang mit Datenpannen</vt:lpstr>
      <vt:lpstr>Umgang mit Datenpannen</vt:lpstr>
      <vt:lpstr>Umgang mit Datenpannen</vt:lpstr>
      <vt:lpstr>Umgang mit Datenpannen</vt:lpstr>
      <vt:lpstr>Umgang mit Datenpannen</vt:lpstr>
      <vt:lpstr>Umgang mit Datenpannen</vt:lpstr>
      <vt:lpstr>Folgen einer Datenpanne </vt:lpstr>
      <vt:lpstr>Folgen einer Datenpanne </vt:lpstr>
      <vt:lpstr>Grundlagen Datenschutz</vt:lpstr>
      <vt:lpstr>Fazit </vt:lpstr>
      <vt:lpstr>Aktuelles von der Datenschutzaufsicht in Frankfurt</vt:lpstr>
      <vt:lpstr>Aktuelle Prüfungen durch Frankfurt</vt:lpstr>
      <vt:lpstr>Aktuelle Prüfungen durch Frankfurt</vt:lpstr>
      <vt:lpstr>Aktuelle Prüfungen durch Frankfurt</vt:lpstr>
      <vt:lpstr>Aktuelle Prüfungen durch Frankfurt</vt:lpstr>
      <vt:lpstr>Fragen?</vt:lpstr>
      <vt:lpstr>Ihre Fragen:</vt:lpstr>
      <vt:lpstr>Ihre Fragen:</vt:lpstr>
      <vt:lpstr>Vielen Dank für  Ihre Aufmerksamkeit</vt:lpstr>
    </vt:vector>
  </TitlesOfParts>
  <Company>Erzbistum Freiburg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Beispielfoliensatz Erzbistum Freiburg</dc:title>
  <dc:subject>.*ppt-Vorlage</dc:subject>
  <dc:creator>Georg Auer</dc:creator>
  <cp:keywords>Präsentation, Vorlage</cp:keywords>
  <cp:lastModifiedBy>Weinmann Christian</cp:lastModifiedBy>
  <cp:revision>1590</cp:revision>
  <cp:lastPrinted>2018-07-06T09:27:33Z</cp:lastPrinted>
  <dcterms:created xsi:type="dcterms:W3CDTF">2009-02-24T13:07:26Z</dcterms:created>
  <dcterms:modified xsi:type="dcterms:W3CDTF">2022-03-22T10:52:37Z</dcterms:modified>
</cp:coreProperties>
</file>